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sldIdLst>
    <p:sldId id="390" r:id="rId5"/>
    <p:sldId id="398" r:id="rId6"/>
    <p:sldId id="399" r:id="rId7"/>
    <p:sldId id="400" r:id="rId8"/>
    <p:sldId id="401" r:id="rId9"/>
    <p:sldId id="404" r:id="rId10"/>
    <p:sldId id="40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FEC7BE"/>
    <a:srgbClr val="FF99FF"/>
    <a:srgbClr val="CC9900"/>
    <a:srgbClr val="99CCFF"/>
    <a:srgbClr val="FF0000"/>
    <a:srgbClr val="FFCCFF"/>
    <a:srgbClr val="FFCC66"/>
    <a:srgbClr val="FF9933"/>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CE20EE-7BD7-417B-B38E-B309D094A29B}" v="8" dt="2025-09-16T10:43:43.9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15" autoAdjust="0"/>
    <p:restoredTop sz="95226" autoAdjust="0"/>
  </p:normalViewPr>
  <p:slideViewPr>
    <p:cSldViewPr snapToGrid="0">
      <p:cViewPr varScale="1">
        <p:scale>
          <a:sx n="55" d="100"/>
          <a:sy n="55" d="100"/>
        </p:scale>
        <p:origin x="1256"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CCU, Michela (NHS SOUTH, CENTRAL AND WEST COMMISSIONING SUPPORT UNIT)" userId="S::m.succu@nhs.net::625006db-b66c-4465-907d-e568d68f232b" providerId="AD" clId="Web-{27303925-F225-3FA8-9BA0-9D08B8591CCB}"/>
    <pc:docChg chg="modSld">
      <pc:chgData name="SUCCU, Michela (NHS SOUTH, CENTRAL AND WEST COMMISSIONING SUPPORT UNIT)" userId="S::m.succu@nhs.net::625006db-b66c-4465-907d-e568d68f232b" providerId="AD" clId="Web-{27303925-F225-3FA8-9BA0-9D08B8591CCB}" dt="2025-06-02T11:16:42.197" v="4" actId="20577"/>
      <pc:docMkLst>
        <pc:docMk/>
      </pc:docMkLst>
      <pc:sldChg chg="modSp">
        <pc:chgData name="SUCCU, Michela (NHS SOUTH, CENTRAL AND WEST COMMISSIONING SUPPORT UNIT)" userId="S::m.succu@nhs.net::625006db-b66c-4465-907d-e568d68f232b" providerId="AD" clId="Web-{27303925-F225-3FA8-9BA0-9D08B8591CCB}" dt="2025-06-02T11:16:42.197" v="4" actId="20577"/>
        <pc:sldMkLst>
          <pc:docMk/>
          <pc:sldMk cId="3104138182" sldId="404"/>
        </pc:sldMkLst>
      </pc:sldChg>
    </pc:docChg>
  </pc:docChgLst>
  <pc:docChgLst>
    <pc:chgData name="SUCCU, Michela (NHS SOUTH, CENTRAL AND WEST COMMISSIONING SUPPORT UNIT)" userId="625006db-b66c-4465-907d-e568d68f232b" providerId="ADAL" clId="{9FB89B51-E02B-4859-9A29-811EB8B93E22}"/>
    <pc:docChg chg="modSld">
      <pc:chgData name="SUCCU, Michela (NHS SOUTH, CENTRAL AND WEST COMMISSIONING SUPPORT UNIT)" userId="625006db-b66c-4465-907d-e568d68f232b" providerId="ADAL" clId="{9FB89B51-E02B-4859-9A29-811EB8B93E22}" dt="2025-09-16T15:00:49.088" v="73" actId="20577"/>
      <pc:docMkLst>
        <pc:docMk/>
      </pc:docMkLst>
      <pc:sldChg chg="modSp mod">
        <pc:chgData name="SUCCU, Michela (NHS SOUTH, CENTRAL AND WEST COMMISSIONING SUPPORT UNIT)" userId="625006db-b66c-4465-907d-e568d68f232b" providerId="ADAL" clId="{9FB89B51-E02B-4859-9A29-811EB8B93E22}" dt="2025-09-16T15:00:49.088" v="73" actId="20577"/>
        <pc:sldMkLst>
          <pc:docMk/>
          <pc:sldMk cId="1068999393" sldId="400"/>
        </pc:sldMkLst>
        <pc:spChg chg="mod">
          <ac:chgData name="SUCCU, Michela (NHS SOUTH, CENTRAL AND WEST COMMISSIONING SUPPORT UNIT)" userId="625006db-b66c-4465-907d-e568d68f232b" providerId="ADAL" clId="{9FB89B51-E02B-4859-9A29-811EB8B93E22}" dt="2025-09-16T15:00:49.088" v="73" actId="20577"/>
          <ac:spMkLst>
            <pc:docMk/>
            <pc:sldMk cId="1068999393" sldId="400"/>
            <ac:spMk id="13" creationId="{BD59A869-10DA-F43B-E56B-AD46305FF3EE}"/>
          </ac:spMkLst>
        </pc:spChg>
      </pc:sldChg>
    </pc:docChg>
  </pc:docChgLst>
  <pc:docChgLst>
    <pc:chgData name="COPPOCK, Lisa (NHS SOUTH, CENTRAL AND WEST COMMISSIONING SUPPORT UNIT)" userId="400205a4-b42c-4e19-9b66-499cba82c6ac" providerId="ADAL" clId="{0ACE20EE-7BD7-417B-B38E-B309D094A29B}"/>
    <pc:docChg chg="custSel modSld">
      <pc:chgData name="COPPOCK, Lisa (NHS SOUTH, CENTRAL AND WEST COMMISSIONING SUPPORT UNIT)" userId="400205a4-b42c-4e19-9b66-499cba82c6ac" providerId="ADAL" clId="{0ACE20EE-7BD7-417B-B38E-B309D094A29B}" dt="2025-09-16T10:46:23.756" v="154" actId="14100"/>
      <pc:docMkLst>
        <pc:docMk/>
      </pc:docMkLst>
      <pc:sldChg chg="addSp modSp mod">
        <pc:chgData name="COPPOCK, Lisa (NHS SOUTH, CENTRAL AND WEST COMMISSIONING SUPPORT UNIT)" userId="400205a4-b42c-4e19-9b66-499cba82c6ac" providerId="ADAL" clId="{0ACE20EE-7BD7-417B-B38E-B309D094A29B}" dt="2025-09-16T10:46:23.756" v="154" actId="14100"/>
        <pc:sldMkLst>
          <pc:docMk/>
          <pc:sldMk cId="1715562253" sldId="390"/>
        </pc:sldMkLst>
        <pc:spChg chg="mod">
          <ac:chgData name="COPPOCK, Lisa (NHS SOUTH, CENTRAL AND WEST COMMISSIONING SUPPORT UNIT)" userId="400205a4-b42c-4e19-9b66-499cba82c6ac" providerId="ADAL" clId="{0ACE20EE-7BD7-417B-B38E-B309D094A29B}" dt="2025-09-16T10:46:14.960" v="151" actId="207"/>
          <ac:spMkLst>
            <pc:docMk/>
            <pc:sldMk cId="1715562253" sldId="390"/>
            <ac:spMk id="2" creationId="{F2A9FEEA-62CA-3B7A-8EB6-F223B7D71313}"/>
          </ac:spMkLst>
        </pc:spChg>
        <pc:spChg chg="mod">
          <ac:chgData name="COPPOCK, Lisa (NHS SOUTH, CENTRAL AND WEST COMMISSIONING SUPPORT UNIT)" userId="400205a4-b42c-4e19-9b66-499cba82c6ac" providerId="ADAL" clId="{0ACE20EE-7BD7-417B-B38E-B309D094A29B}" dt="2025-09-16T10:46:10.160" v="150" actId="207"/>
          <ac:spMkLst>
            <pc:docMk/>
            <pc:sldMk cId="1715562253" sldId="390"/>
            <ac:spMk id="14" creationId="{71C36A5A-ECAF-2CD5-7718-7DAE7175CDAB}"/>
          </ac:spMkLst>
        </pc:spChg>
        <pc:picChg chg="mod">
          <ac:chgData name="COPPOCK, Lisa (NHS SOUTH, CENTRAL AND WEST COMMISSIONING SUPPORT UNIT)" userId="400205a4-b42c-4e19-9b66-499cba82c6ac" providerId="ADAL" clId="{0ACE20EE-7BD7-417B-B38E-B309D094A29B}" dt="2025-09-16T10:37:20.355" v="9" actId="14100"/>
          <ac:picMkLst>
            <pc:docMk/>
            <pc:sldMk cId="1715562253" sldId="390"/>
            <ac:picMk id="3" creationId="{D2BFBB68-475C-7E1B-3238-646282C617F3}"/>
          </ac:picMkLst>
        </pc:picChg>
        <pc:picChg chg="mod">
          <ac:chgData name="COPPOCK, Lisa (NHS SOUTH, CENTRAL AND WEST COMMISSIONING SUPPORT UNIT)" userId="400205a4-b42c-4e19-9b66-499cba82c6ac" providerId="ADAL" clId="{0ACE20EE-7BD7-417B-B38E-B309D094A29B}" dt="2025-09-16T10:46:23.756" v="154" actId="14100"/>
          <ac:picMkLst>
            <pc:docMk/>
            <pc:sldMk cId="1715562253" sldId="390"/>
            <ac:picMk id="4" creationId="{A9C40538-CF8A-DF10-B556-F7236BEA5ECC}"/>
          </ac:picMkLst>
        </pc:picChg>
        <pc:picChg chg="add mod">
          <ac:chgData name="COPPOCK, Lisa (NHS SOUTH, CENTRAL AND WEST COMMISSIONING SUPPORT UNIT)" userId="400205a4-b42c-4e19-9b66-499cba82c6ac" providerId="ADAL" clId="{0ACE20EE-7BD7-417B-B38E-B309D094A29B}" dt="2025-09-16T10:37:08.491" v="6" actId="1076"/>
          <ac:picMkLst>
            <pc:docMk/>
            <pc:sldMk cId="1715562253" sldId="390"/>
            <ac:picMk id="5" creationId="{CC3F6248-9B71-A181-630F-8EE883E716FB}"/>
          </ac:picMkLst>
        </pc:picChg>
      </pc:sldChg>
      <pc:sldChg chg="addSp modSp mod">
        <pc:chgData name="COPPOCK, Lisa (NHS SOUTH, CENTRAL AND WEST COMMISSIONING SUPPORT UNIT)" userId="400205a4-b42c-4e19-9b66-499cba82c6ac" providerId="ADAL" clId="{0ACE20EE-7BD7-417B-B38E-B309D094A29B}" dt="2025-09-16T10:39:05.095" v="30" actId="1076"/>
        <pc:sldMkLst>
          <pc:docMk/>
          <pc:sldMk cId="3578885125" sldId="398"/>
        </pc:sldMkLst>
        <pc:spChg chg="mod">
          <ac:chgData name="COPPOCK, Lisa (NHS SOUTH, CENTRAL AND WEST COMMISSIONING SUPPORT UNIT)" userId="400205a4-b42c-4e19-9b66-499cba82c6ac" providerId="ADAL" clId="{0ACE20EE-7BD7-417B-B38E-B309D094A29B}" dt="2025-09-16T10:38:56.519" v="28" actId="14100"/>
          <ac:spMkLst>
            <pc:docMk/>
            <pc:sldMk cId="3578885125" sldId="398"/>
            <ac:spMk id="2" creationId="{D19B5EE8-DCC1-02BC-9B5E-C379C305D6FF}"/>
          </ac:spMkLst>
        </pc:spChg>
        <pc:spChg chg="mod">
          <ac:chgData name="COPPOCK, Lisa (NHS SOUTH, CENTRAL AND WEST COMMISSIONING SUPPORT UNIT)" userId="400205a4-b42c-4e19-9b66-499cba82c6ac" providerId="ADAL" clId="{0ACE20EE-7BD7-417B-B38E-B309D094A29B}" dt="2025-09-16T10:37:49.532" v="15" actId="207"/>
          <ac:spMkLst>
            <pc:docMk/>
            <pc:sldMk cId="3578885125" sldId="398"/>
            <ac:spMk id="3" creationId="{8DCC6B74-C522-8490-D43D-7F2AAA5BE373}"/>
          </ac:spMkLst>
        </pc:spChg>
        <pc:spChg chg="mod">
          <ac:chgData name="COPPOCK, Lisa (NHS SOUTH, CENTRAL AND WEST COMMISSIONING SUPPORT UNIT)" userId="400205a4-b42c-4e19-9b66-499cba82c6ac" providerId="ADAL" clId="{0ACE20EE-7BD7-417B-B38E-B309D094A29B}" dt="2025-09-16T10:39:02.017" v="29" actId="1076"/>
          <ac:spMkLst>
            <pc:docMk/>
            <pc:sldMk cId="3578885125" sldId="398"/>
            <ac:spMk id="4" creationId="{B0948F85-0098-2988-27CD-98038BC6E081}"/>
          </ac:spMkLst>
        </pc:spChg>
        <pc:spChg chg="mod">
          <ac:chgData name="COPPOCK, Lisa (NHS SOUTH, CENTRAL AND WEST COMMISSIONING SUPPORT UNIT)" userId="400205a4-b42c-4e19-9b66-499cba82c6ac" providerId="ADAL" clId="{0ACE20EE-7BD7-417B-B38E-B309D094A29B}" dt="2025-09-16T10:39:05.095" v="30" actId="1076"/>
          <ac:spMkLst>
            <pc:docMk/>
            <pc:sldMk cId="3578885125" sldId="398"/>
            <ac:spMk id="5" creationId="{8892B109-C45A-B344-26C1-B7DA36EF892C}"/>
          </ac:spMkLst>
        </pc:spChg>
        <pc:picChg chg="add mod">
          <ac:chgData name="COPPOCK, Lisa (NHS SOUTH, CENTRAL AND WEST COMMISSIONING SUPPORT UNIT)" userId="400205a4-b42c-4e19-9b66-499cba82c6ac" providerId="ADAL" clId="{0ACE20EE-7BD7-417B-B38E-B309D094A29B}" dt="2025-09-16T10:38:50.201" v="26" actId="1076"/>
          <ac:picMkLst>
            <pc:docMk/>
            <pc:sldMk cId="3578885125" sldId="398"/>
            <ac:picMk id="8" creationId="{35E098F5-0286-B8CD-8941-E27B58095474}"/>
          </ac:picMkLst>
        </pc:picChg>
      </pc:sldChg>
      <pc:sldChg chg="addSp modSp mod">
        <pc:chgData name="COPPOCK, Lisa (NHS SOUTH, CENTRAL AND WEST COMMISSIONING SUPPORT UNIT)" userId="400205a4-b42c-4e19-9b66-499cba82c6ac" providerId="ADAL" clId="{0ACE20EE-7BD7-417B-B38E-B309D094A29B}" dt="2025-09-16T10:40:32.304" v="65" actId="1076"/>
        <pc:sldMkLst>
          <pc:docMk/>
          <pc:sldMk cId="1511762961" sldId="399"/>
        </pc:sldMkLst>
        <pc:spChg chg="mod">
          <ac:chgData name="COPPOCK, Lisa (NHS SOUTH, CENTRAL AND WEST COMMISSIONING SUPPORT UNIT)" userId="400205a4-b42c-4e19-9b66-499cba82c6ac" providerId="ADAL" clId="{0ACE20EE-7BD7-417B-B38E-B309D094A29B}" dt="2025-09-16T10:39:22.501" v="34" actId="14100"/>
          <ac:spMkLst>
            <pc:docMk/>
            <pc:sldMk cId="1511762961" sldId="399"/>
            <ac:spMk id="2" creationId="{D19B5EE8-DCC1-02BC-9B5E-C379C305D6FF}"/>
          </ac:spMkLst>
        </pc:spChg>
        <pc:spChg chg="mod">
          <ac:chgData name="COPPOCK, Lisa (NHS SOUTH, CENTRAL AND WEST COMMISSIONING SUPPORT UNIT)" userId="400205a4-b42c-4e19-9b66-499cba82c6ac" providerId="ADAL" clId="{0ACE20EE-7BD7-417B-B38E-B309D094A29B}" dt="2025-09-16T10:40:19.051" v="62" actId="2710"/>
          <ac:spMkLst>
            <pc:docMk/>
            <pc:sldMk cId="1511762961" sldId="399"/>
            <ac:spMk id="3" creationId="{8FF5A6E3-BFB8-CDAC-785C-062B475C7E12}"/>
          </ac:spMkLst>
        </pc:spChg>
        <pc:spChg chg="mod">
          <ac:chgData name="COPPOCK, Lisa (NHS SOUTH, CENTRAL AND WEST COMMISSIONING SUPPORT UNIT)" userId="400205a4-b42c-4e19-9b66-499cba82c6ac" providerId="ADAL" clId="{0ACE20EE-7BD7-417B-B38E-B309D094A29B}" dt="2025-09-16T10:39:37.184" v="36" actId="207"/>
          <ac:spMkLst>
            <pc:docMk/>
            <pc:sldMk cId="1511762961" sldId="399"/>
            <ac:spMk id="4" creationId="{4CC1FA5F-D5DC-C1F9-6EB2-DCAFF29E18D3}"/>
          </ac:spMkLst>
        </pc:spChg>
        <pc:spChg chg="mod ord">
          <ac:chgData name="COPPOCK, Lisa (NHS SOUTH, CENTRAL AND WEST COMMISSIONING SUPPORT UNIT)" userId="400205a4-b42c-4e19-9b66-499cba82c6ac" providerId="ADAL" clId="{0ACE20EE-7BD7-417B-B38E-B309D094A29B}" dt="2025-09-16T10:40:32.304" v="65" actId="1076"/>
          <ac:spMkLst>
            <pc:docMk/>
            <pc:sldMk cId="1511762961" sldId="399"/>
            <ac:spMk id="23" creationId="{C74D5CC3-586D-DCB8-4494-5E6179E9A382}"/>
          </ac:spMkLst>
        </pc:spChg>
        <pc:picChg chg="mod">
          <ac:chgData name="COPPOCK, Lisa (NHS SOUTH, CENTRAL AND WEST COMMISSIONING SUPPORT UNIT)" userId="400205a4-b42c-4e19-9b66-499cba82c6ac" providerId="ADAL" clId="{0ACE20EE-7BD7-417B-B38E-B309D094A29B}" dt="2025-09-16T10:40:23.385" v="63" actId="1076"/>
          <ac:picMkLst>
            <pc:docMk/>
            <pc:sldMk cId="1511762961" sldId="399"/>
            <ac:picMk id="6" creationId="{35517878-1D71-5894-2690-73DCB813FA5B}"/>
          </ac:picMkLst>
        </pc:picChg>
        <pc:picChg chg="add mod">
          <ac:chgData name="COPPOCK, Lisa (NHS SOUTH, CENTRAL AND WEST COMMISSIONING SUPPORT UNIT)" userId="400205a4-b42c-4e19-9b66-499cba82c6ac" providerId="ADAL" clId="{0ACE20EE-7BD7-417B-B38E-B309D094A29B}" dt="2025-09-16T10:39:15.485" v="32"/>
          <ac:picMkLst>
            <pc:docMk/>
            <pc:sldMk cId="1511762961" sldId="399"/>
            <ac:picMk id="7" creationId="{D399F6E0-5B30-B838-CB24-941176C3FEE8}"/>
          </ac:picMkLst>
        </pc:picChg>
      </pc:sldChg>
      <pc:sldChg chg="addSp modSp mod">
        <pc:chgData name="COPPOCK, Lisa (NHS SOUTH, CENTRAL AND WEST COMMISSIONING SUPPORT UNIT)" userId="400205a4-b42c-4e19-9b66-499cba82c6ac" providerId="ADAL" clId="{0ACE20EE-7BD7-417B-B38E-B309D094A29B}" dt="2025-09-16T10:41:34.084" v="79" actId="14100"/>
        <pc:sldMkLst>
          <pc:docMk/>
          <pc:sldMk cId="1068999393" sldId="400"/>
        </pc:sldMkLst>
        <pc:spChg chg="mod">
          <ac:chgData name="COPPOCK, Lisa (NHS SOUTH, CENTRAL AND WEST COMMISSIONING SUPPORT UNIT)" userId="400205a4-b42c-4e19-9b66-499cba82c6ac" providerId="ADAL" clId="{0ACE20EE-7BD7-417B-B38E-B309D094A29B}" dt="2025-09-16T10:41:24.979" v="78" actId="207"/>
          <ac:spMkLst>
            <pc:docMk/>
            <pc:sldMk cId="1068999393" sldId="400"/>
            <ac:spMk id="3" creationId="{7ADC41E1-1D9A-1A79-3E30-E20E77754A31}"/>
          </ac:spMkLst>
        </pc:spChg>
        <pc:spChg chg="mod">
          <ac:chgData name="COPPOCK, Lisa (NHS SOUTH, CENTRAL AND WEST COMMISSIONING SUPPORT UNIT)" userId="400205a4-b42c-4e19-9b66-499cba82c6ac" providerId="ADAL" clId="{0ACE20EE-7BD7-417B-B38E-B309D094A29B}" dt="2025-09-16T10:41:17.961" v="77" actId="1076"/>
          <ac:spMkLst>
            <pc:docMk/>
            <pc:sldMk cId="1068999393" sldId="400"/>
            <ac:spMk id="4" creationId="{1DF7B38E-6C77-9C2C-80FD-46B6D32D803D}"/>
          </ac:spMkLst>
        </pc:spChg>
        <pc:picChg chg="add mod">
          <ac:chgData name="COPPOCK, Lisa (NHS SOUTH, CENTRAL AND WEST COMMISSIONING SUPPORT UNIT)" userId="400205a4-b42c-4e19-9b66-499cba82c6ac" providerId="ADAL" clId="{0ACE20EE-7BD7-417B-B38E-B309D094A29B}" dt="2025-09-16T10:41:34.084" v="79" actId="14100"/>
          <ac:picMkLst>
            <pc:docMk/>
            <pc:sldMk cId="1068999393" sldId="400"/>
            <ac:picMk id="9" creationId="{F40A1561-CE7F-07C7-16FF-5422EBD60DAE}"/>
          </ac:picMkLst>
        </pc:picChg>
      </pc:sldChg>
      <pc:sldChg chg="addSp modSp mod">
        <pc:chgData name="COPPOCK, Lisa (NHS SOUTH, CENTRAL AND WEST COMMISSIONING SUPPORT UNIT)" userId="400205a4-b42c-4e19-9b66-499cba82c6ac" providerId="ADAL" clId="{0ACE20EE-7BD7-417B-B38E-B309D094A29B}" dt="2025-09-16T10:42:20.527" v="93" actId="14100"/>
        <pc:sldMkLst>
          <pc:docMk/>
          <pc:sldMk cId="2729387106" sldId="401"/>
        </pc:sldMkLst>
        <pc:spChg chg="mod">
          <ac:chgData name="COPPOCK, Lisa (NHS SOUTH, CENTRAL AND WEST COMMISSIONING SUPPORT UNIT)" userId="400205a4-b42c-4e19-9b66-499cba82c6ac" providerId="ADAL" clId="{0ACE20EE-7BD7-417B-B38E-B309D094A29B}" dt="2025-09-16T10:42:12.051" v="91" actId="207"/>
          <ac:spMkLst>
            <pc:docMk/>
            <pc:sldMk cId="2729387106" sldId="401"/>
            <ac:spMk id="2" creationId="{DA6DE6F6-0D59-B40E-44E7-7F8CD168582D}"/>
          </ac:spMkLst>
        </pc:spChg>
        <pc:spChg chg="mod">
          <ac:chgData name="COPPOCK, Lisa (NHS SOUTH, CENTRAL AND WEST COMMISSIONING SUPPORT UNIT)" userId="400205a4-b42c-4e19-9b66-499cba82c6ac" providerId="ADAL" clId="{0ACE20EE-7BD7-417B-B38E-B309D094A29B}" dt="2025-09-16T10:41:43.698" v="83" actId="14100"/>
          <ac:spMkLst>
            <pc:docMk/>
            <pc:sldMk cId="2729387106" sldId="401"/>
            <ac:spMk id="4" creationId="{1B71B648-F948-7D70-3085-9B8CC3D2959F}"/>
          </ac:spMkLst>
        </pc:spChg>
        <pc:spChg chg="mod">
          <ac:chgData name="COPPOCK, Lisa (NHS SOUTH, CENTRAL AND WEST COMMISSIONING SUPPORT UNIT)" userId="400205a4-b42c-4e19-9b66-499cba82c6ac" providerId="ADAL" clId="{0ACE20EE-7BD7-417B-B38E-B309D094A29B}" dt="2025-09-16T10:42:20.527" v="93" actId="14100"/>
          <ac:spMkLst>
            <pc:docMk/>
            <pc:sldMk cId="2729387106" sldId="401"/>
            <ac:spMk id="5" creationId="{2B986819-5693-3EA4-EFB1-19418C93F015}"/>
          </ac:spMkLst>
        </pc:spChg>
        <pc:picChg chg="add mod">
          <ac:chgData name="COPPOCK, Lisa (NHS SOUTH, CENTRAL AND WEST COMMISSIONING SUPPORT UNIT)" userId="400205a4-b42c-4e19-9b66-499cba82c6ac" providerId="ADAL" clId="{0ACE20EE-7BD7-417B-B38E-B309D094A29B}" dt="2025-09-16T10:41:39.381" v="81"/>
          <ac:picMkLst>
            <pc:docMk/>
            <pc:sldMk cId="2729387106" sldId="401"/>
            <ac:picMk id="6" creationId="{C77F04D0-837A-17DE-5FEB-E05D39284C99}"/>
          </ac:picMkLst>
        </pc:picChg>
        <pc:picChg chg="mod">
          <ac:chgData name="COPPOCK, Lisa (NHS SOUTH, CENTRAL AND WEST COMMISSIONING SUPPORT UNIT)" userId="400205a4-b42c-4e19-9b66-499cba82c6ac" providerId="ADAL" clId="{0ACE20EE-7BD7-417B-B38E-B309D094A29B}" dt="2025-09-16T10:42:17.600" v="92" actId="1076"/>
          <ac:picMkLst>
            <pc:docMk/>
            <pc:sldMk cId="2729387106" sldId="401"/>
            <ac:picMk id="10" creationId="{899287F5-5D29-E67F-8CF1-EC4C16AA7ECF}"/>
          </ac:picMkLst>
        </pc:picChg>
      </pc:sldChg>
      <pc:sldChg chg="modSp mod">
        <pc:chgData name="COPPOCK, Lisa (NHS SOUTH, CENTRAL AND WEST COMMISSIONING SUPPORT UNIT)" userId="400205a4-b42c-4e19-9b66-499cba82c6ac" providerId="ADAL" clId="{0ACE20EE-7BD7-417B-B38E-B309D094A29B}" dt="2025-09-16T10:45:34.765" v="143" actId="14100"/>
        <pc:sldMkLst>
          <pc:docMk/>
          <pc:sldMk cId="2972758002" sldId="403"/>
        </pc:sldMkLst>
        <pc:spChg chg="mod">
          <ac:chgData name="COPPOCK, Lisa (NHS SOUTH, CENTRAL AND WEST COMMISSIONING SUPPORT UNIT)" userId="400205a4-b42c-4e19-9b66-499cba82c6ac" providerId="ADAL" clId="{0ACE20EE-7BD7-417B-B38E-B309D094A29B}" dt="2025-09-16T10:45:31.725" v="142" actId="207"/>
          <ac:spMkLst>
            <pc:docMk/>
            <pc:sldMk cId="2972758002" sldId="403"/>
            <ac:spMk id="14" creationId="{71C36A5A-ECAF-2CD5-7718-7DAE7175CDAB}"/>
          </ac:spMkLst>
        </pc:spChg>
        <pc:picChg chg="mod">
          <ac:chgData name="COPPOCK, Lisa (NHS SOUTH, CENTRAL AND WEST COMMISSIONING SUPPORT UNIT)" userId="400205a4-b42c-4e19-9b66-499cba82c6ac" providerId="ADAL" clId="{0ACE20EE-7BD7-417B-B38E-B309D094A29B}" dt="2025-09-16T10:45:34.765" v="143" actId="14100"/>
          <ac:picMkLst>
            <pc:docMk/>
            <pc:sldMk cId="2972758002" sldId="403"/>
            <ac:picMk id="3" creationId="{D2BFBB68-475C-7E1B-3238-646282C617F3}"/>
          </ac:picMkLst>
        </pc:picChg>
        <pc:picChg chg="mod">
          <ac:chgData name="COPPOCK, Lisa (NHS SOUTH, CENTRAL AND WEST COMMISSIONING SUPPORT UNIT)" userId="400205a4-b42c-4e19-9b66-499cba82c6ac" providerId="ADAL" clId="{0ACE20EE-7BD7-417B-B38E-B309D094A29B}" dt="2025-09-16T10:44:47.308" v="131" actId="14100"/>
          <ac:picMkLst>
            <pc:docMk/>
            <pc:sldMk cId="2972758002" sldId="403"/>
            <ac:picMk id="4" creationId="{6ECC84ED-55AB-E342-F2F8-AB5D628883CA}"/>
          </ac:picMkLst>
        </pc:picChg>
      </pc:sldChg>
      <pc:sldChg chg="addSp delSp modSp mod">
        <pc:chgData name="COPPOCK, Lisa (NHS SOUTH, CENTRAL AND WEST COMMISSIONING SUPPORT UNIT)" userId="400205a4-b42c-4e19-9b66-499cba82c6ac" providerId="ADAL" clId="{0ACE20EE-7BD7-417B-B38E-B309D094A29B}" dt="2025-09-16T10:45:56.740" v="149" actId="20577"/>
        <pc:sldMkLst>
          <pc:docMk/>
          <pc:sldMk cId="3104138182" sldId="404"/>
        </pc:sldMkLst>
        <pc:spChg chg="mod">
          <ac:chgData name="COPPOCK, Lisa (NHS SOUTH, CENTRAL AND WEST COMMISSIONING SUPPORT UNIT)" userId="400205a4-b42c-4e19-9b66-499cba82c6ac" providerId="ADAL" clId="{0ACE20EE-7BD7-417B-B38E-B309D094A29B}" dt="2025-09-16T10:45:56.740" v="149" actId="20577"/>
          <ac:spMkLst>
            <pc:docMk/>
            <pc:sldMk cId="3104138182" sldId="404"/>
            <ac:spMk id="2" creationId="{9058B38E-A7D9-70A3-9428-D8605136029B}"/>
          </ac:spMkLst>
        </pc:spChg>
        <pc:spChg chg="mod">
          <ac:chgData name="COPPOCK, Lisa (NHS SOUTH, CENTRAL AND WEST COMMISSIONING SUPPORT UNIT)" userId="400205a4-b42c-4e19-9b66-499cba82c6ac" providerId="ADAL" clId="{0ACE20EE-7BD7-417B-B38E-B309D094A29B}" dt="2025-09-16T10:44:06.248" v="119" actId="27636"/>
          <ac:spMkLst>
            <pc:docMk/>
            <pc:sldMk cId="3104138182" sldId="404"/>
            <ac:spMk id="3" creationId="{C4471C84-4678-A5EE-8F26-2DD9F1C4E0AE}"/>
          </ac:spMkLst>
        </pc:spChg>
        <pc:spChg chg="mod">
          <ac:chgData name="COPPOCK, Lisa (NHS SOUTH, CENTRAL AND WEST COMMISSIONING SUPPORT UNIT)" userId="400205a4-b42c-4e19-9b66-499cba82c6ac" providerId="ADAL" clId="{0ACE20EE-7BD7-417B-B38E-B309D094A29B}" dt="2025-09-16T10:45:49.080" v="145" actId="1076"/>
          <ac:spMkLst>
            <pc:docMk/>
            <pc:sldMk cId="3104138182" sldId="404"/>
            <ac:spMk id="4" creationId="{0012C476-257F-F7EE-A78F-17C788527190}"/>
          </ac:spMkLst>
        </pc:spChg>
        <pc:picChg chg="add mod">
          <ac:chgData name="COPPOCK, Lisa (NHS SOUTH, CENTRAL AND WEST COMMISSIONING SUPPORT UNIT)" userId="400205a4-b42c-4e19-9b66-499cba82c6ac" providerId="ADAL" clId="{0ACE20EE-7BD7-417B-B38E-B309D094A29B}" dt="2025-09-16T10:42:30.168" v="95"/>
          <ac:picMkLst>
            <pc:docMk/>
            <pc:sldMk cId="3104138182" sldId="404"/>
            <ac:picMk id="5" creationId="{FAAE4D8E-6C1B-94B8-F6CD-B60AA015A224}"/>
          </ac:picMkLst>
        </pc:picChg>
        <pc:picChg chg="del mod">
          <ac:chgData name="COPPOCK, Lisa (NHS SOUTH, CENTRAL AND WEST COMMISSIONING SUPPORT UNIT)" userId="400205a4-b42c-4e19-9b66-499cba82c6ac" providerId="ADAL" clId="{0ACE20EE-7BD7-417B-B38E-B309D094A29B}" dt="2025-09-16T10:42:42.617" v="99" actId="478"/>
          <ac:picMkLst>
            <pc:docMk/>
            <pc:sldMk cId="3104138182" sldId="404"/>
            <ac:picMk id="6" creationId="{4EB7F34F-EE4B-FBEF-870E-AAD7E6A87B10}"/>
          </ac:picMkLst>
        </pc:picChg>
        <pc:picChg chg="mod">
          <ac:chgData name="COPPOCK, Lisa (NHS SOUTH, CENTRAL AND WEST COMMISSIONING SUPPORT UNIT)" userId="400205a4-b42c-4e19-9b66-499cba82c6ac" providerId="ADAL" clId="{0ACE20EE-7BD7-417B-B38E-B309D094A29B}" dt="2025-09-16T10:44:34.153" v="128" actId="1076"/>
          <ac:picMkLst>
            <pc:docMk/>
            <pc:sldMk cId="3104138182" sldId="404"/>
            <ac:picMk id="9" creationId="{721AC795-274E-F323-5FCF-7805A883F004}"/>
          </ac:picMkLst>
        </pc:picChg>
        <pc:picChg chg="add mod">
          <ac:chgData name="COPPOCK, Lisa (NHS SOUTH, CENTRAL AND WEST COMMISSIONING SUPPORT UNIT)" userId="400205a4-b42c-4e19-9b66-499cba82c6ac" providerId="ADAL" clId="{0ACE20EE-7BD7-417B-B38E-B309D094A29B}" dt="2025-09-16T10:45:43.547" v="144" actId="1076"/>
          <ac:picMkLst>
            <pc:docMk/>
            <pc:sldMk cId="3104138182" sldId="404"/>
            <ac:picMk id="10" creationId="{68702AB8-A227-72D9-3062-09DEDDC69DE3}"/>
          </ac:picMkLst>
        </pc:picChg>
      </pc:sldChg>
    </pc:docChg>
  </pc:docChgLst>
  <pc:docChgLst>
    <pc:chgData name="COPPOCK, Lisa (NHS SOUTH, CENTRAL AND WEST COMMISSIONING SUPPORT UNIT)" userId="400205a4-b42c-4e19-9b66-499cba82c6ac" providerId="ADAL" clId="{6963B2C4-BAE7-4937-8762-B6387540C09B}"/>
    <pc:docChg chg="modSld">
      <pc:chgData name="COPPOCK, Lisa (NHS SOUTH, CENTRAL AND WEST COMMISSIONING SUPPORT UNIT)" userId="400205a4-b42c-4e19-9b66-499cba82c6ac" providerId="ADAL" clId="{6963B2C4-BAE7-4937-8762-B6387540C09B}" dt="2025-06-02T11:08:04.083" v="56"/>
      <pc:docMkLst>
        <pc:docMk/>
      </pc:docMkLst>
      <pc:sldChg chg="addSp modSp mod">
        <pc:chgData name="COPPOCK, Lisa (NHS SOUTH, CENTRAL AND WEST COMMISSIONING SUPPORT UNIT)" userId="400205a4-b42c-4e19-9b66-499cba82c6ac" providerId="ADAL" clId="{6963B2C4-BAE7-4937-8762-B6387540C09B}" dt="2025-06-02T11:04:26.581" v="10" actId="1076"/>
        <pc:sldMkLst>
          <pc:docMk/>
          <pc:sldMk cId="3578885125" sldId="398"/>
        </pc:sldMkLst>
      </pc:sldChg>
      <pc:sldChg chg="addSp modSp mod">
        <pc:chgData name="COPPOCK, Lisa (NHS SOUTH, CENTRAL AND WEST COMMISSIONING SUPPORT UNIT)" userId="400205a4-b42c-4e19-9b66-499cba82c6ac" providerId="ADAL" clId="{6963B2C4-BAE7-4937-8762-B6387540C09B}" dt="2025-06-02T11:04:33.036" v="11"/>
        <pc:sldMkLst>
          <pc:docMk/>
          <pc:sldMk cId="1511762961" sldId="399"/>
        </pc:sldMkLst>
      </pc:sldChg>
      <pc:sldChg chg="addSp modSp mod">
        <pc:chgData name="COPPOCK, Lisa (NHS SOUTH, CENTRAL AND WEST COMMISSIONING SUPPORT UNIT)" userId="400205a4-b42c-4e19-9b66-499cba82c6ac" providerId="ADAL" clId="{6963B2C4-BAE7-4937-8762-B6387540C09B}" dt="2025-06-02T11:04:52.707" v="16" actId="2711"/>
        <pc:sldMkLst>
          <pc:docMk/>
          <pc:sldMk cId="1068999393" sldId="400"/>
        </pc:sldMkLst>
      </pc:sldChg>
      <pc:sldChg chg="addSp modSp mod">
        <pc:chgData name="COPPOCK, Lisa (NHS SOUTH, CENTRAL AND WEST COMMISSIONING SUPPORT UNIT)" userId="400205a4-b42c-4e19-9b66-499cba82c6ac" providerId="ADAL" clId="{6963B2C4-BAE7-4937-8762-B6387540C09B}" dt="2025-06-02T11:05:03.496" v="18" actId="2711"/>
        <pc:sldMkLst>
          <pc:docMk/>
          <pc:sldMk cId="2729387106" sldId="401"/>
        </pc:sldMkLst>
      </pc:sldChg>
      <pc:sldChg chg="addSp modSp">
        <pc:chgData name="COPPOCK, Lisa (NHS SOUTH, CENTRAL AND WEST COMMISSIONING SUPPORT UNIT)" userId="400205a4-b42c-4e19-9b66-499cba82c6ac" providerId="ADAL" clId="{6963B2C4-BAE7-4937-8762-B6387540C09B}" dt="2025-06-02T11:08:04.083" v="56"/>
        <pc:sldMkLst>
          <pc:docMk/>
          <pc:sldMk cId="2972758002" sldId="403"/>
        </pc:sldMkLst>
      </pc:sldChg>
      <pc:sldChg chg="addSp modSp mod">
        <pc:chgData name="COPPOCK, Lisa (NHS SOUTH, CENTRAL AND WEST COMMISSIONING SUPPORT UNIT)" userId="400205a4-b42c-4e19-9b66-499cba82c6ac" providerId="ADAL" clId="{6963B2C4-BAE7-4937-8762-B6387540C09B}" dt="2025-06-02T11:08:00.466" v="55"/>
        <pc:sldMkLst>
          <pc:docMk/>
          <pc:sldMk cId="3104138182" sldId="40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7947F2-CA3B-4EA0-BFF4-CD6B3A320E6E}" type="datetimeFigureOut">
              <a:rPr lang="en-GB" smtClean="0"/>
              <a:t>16/09/2025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2708E8-550A-4C74-BBE7-A60D800253C0}" type="slidenum">
              <a:rPr lang="en-GB" smtClean="0"/>
              <a:t>‹#›</a:t>
            </a:fld>
            <a:endParaRPr lang="en-GB"/>
          </a:p>
        </p:txBody>
      </p:sp>
    </p:spTree>
    <p:extLst>
      <p:ext uri="{BB962C8B-B14F-4D97-AF65-F5344CB8AC3E}">
        <p14:creationId xmlns:p14="http://schemas.microsoft.com/office/powerpoint/2010/main" val="1008596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CW Title Slide 1">
    <p:spTree>
      <p:nvGrpSpPr>
        <p:cNvPr id="1" name=""/>
        <p:cNvGrpSpPr/>
        <p:nvPr/>
      </p:nvGrpSpPr>
      <p:grpSpPr>
        <a:xfrm>
          <a:off x="0" y="0"/>
          <a:ext cx="0" cy="0"/>
          <a:chOff x="0" y="0"/>
          <a:chExt cx="0" cy="0"/>
        </a:xfrm>
      </p:grpSpPr>
      <p:pic>
        <p:nvPicPr>
          <p:cNvPr id="13" name="Picture 12" descr="A picture containing monitor, clock, computer, device&#10;&#10;Description automatically generated">
            <a:extLst>
              <a:ext uri="{FF2B5EF4-FFF2-40B4-BE49-F238E27FC236}">
                <a16:creationId xmlns:a16="http://schemas.microsoft.com/office/drawing/2014/main" id="{1F11F7C0-69A7-5342-B021-D2083E11349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a:xfrm>
            <a:off x="728636" y="2850380"/>
            <a:ext cx="4967633" cy="1157240"/>
          </a:xfrm>
          <a:prstGeom prst="rect">
            <a:avLst/>
          </a:prstGeom>
        </p:spPr>
        <p:txBody>
          <a:bodyPr anchor="ctr" anchorCtr="0">
            <a:spAutoFit/>
          </a:bodyPr>
          <a:lstStyle>
            <a:lvl1pPr algn="l">
              <a:defRPr sz="3733" b="0" i="0">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Subtitle 2"/>
          <p:cNvSpPr>
            <a:spLocks noGrp="1"/>
          </p:cNvSpPr>
          <p:nvPr>
            <p:ph type="subTitle" idx="1"/>
          </p:nvPr>
        </p:nvSpPr>
        <p:spPr>
          <a:xfrm>
            <a:off x="728636" y="5257344"/>
            <a:ext cx="4967633" cy="350930"/>
          </a:xfrm>
          <a:prstGeom prst="rect">
            <a:avLst/>
          </a:prstGeom>
        </p:spPr>
        <p:txBody>
          <a:bodyPr wrap="square" anchor="ctr" anchorCtr="0">
            <a:spAutoFit/>
          </a:bodyPr>
          <a:lstStyle>
            <a:lvl1pPr marL="0" indent="0" algn="l">
              <a:buNone/>
              <a:defRPr sz="1867" b="0" i="0">
                <a:solidFill>
                  <a:schemeClr val="bg1"/>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3550215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358003" y="933506"/>
            <a:ext cx="5661797" cy="5321193"/>
          </a:xfrm>
        </p:spPr>
        <p:txBody>
          <a:bodyPr tIns="36000" rIns="0" bIns="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172200" y="933506"/>
            <a:ext cx="5656384" cy="5321193"/>
          </a:xfrm>
        </p:spPr>
        <p:txBody>
          <a:bodyPr tIns="36000" rIns="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cxnSp>
        <p:nvCxnSpPr>
          <p:cNvPr id="8" name="Straight Connector 7">
            <a:extLst>
              <a:ext uri="{FF2B5EF4-FFF2-40B4-BE49-F238E27FC236}">
                <a16:creationId xmlns:a16="http://schemas.microsoft.com/office/drawing/2014/main" id="{C6BFF64F-1BD8-204D-A69A-58590FE2D54B}"/>
              </a:ext>
            </a:extLst>
          </p:cNvPr>
          <p:cNvCxnSpPr>
            <a:cxnSpLocks/>
          </p:cNvCxnSpPr>
          <p:nvPr userDrawn="1"/>
        </p:nvCxnSpPr>
        <p:spPr>
          <a:xfrm>
            <a:off x="358003" y="814317"/>
            <a:ext cx="11470581" cy="0"/>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473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lumn Content Gre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94385A0-652C-7846-9371-64377855885B}"/>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358003" y="933506"/>
            <a:ext cx="5661797" cy="5321193"/>
          </a:xfrm>
        </p:spPr>
        <p:txBody>
          <a:bodyPr tIns="36000" rIns="0" bIns="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172200" y="933506"/>
            <a:ext cx="5656384" cy="5321193"/>
          </a:xfrm>
        </p:spPr>
        <p:txBody>
          <a:bodyPr tIns="36000" rIns="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cxnSp>
        <p:nvCxnSpPr>
          <p:cNvPr id="8" name="Straight Connector 7">
            <a:extLst>
              <a:ext uri="{FF2B5EF4-FFF2-40B4-BE49-F238E27FC236}">
                <a16:creationId xmlns:a16="http://schemas.microsoft.com/office/drawing/2014/main" id="{C6BFF64F-1BD8-204D-A69A-58590FE2D54B}"/>
              </a:ext>
            </a:extLst>
          </p:cNvPr>
          <p:cNvCxnSpPr>
            <a:cxnSpLocks/>
          </p:cNvCxnSpPr>
          <p:nvPr userDrawn="1"/>
        </p:nvCxnSpPr>
        <p:spPr>
          <a:xfrm>
            <a:off x="358003" y="814317"/>
            <a:ext cx="11470581" cy="0"/>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783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lumn Content Blu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7FC004E-DB03-3347-81FC-B511DCD08E6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lvl1pPr>
              <a:defRPr>
                <a:solidFill>
                  <a:schemeClr val="accent3"/>
                </a:solidFill>
              </a:defRPr>
            </a:lvl1pPr>
          </a:lstStyle>
          <a:p>
            <a:r>
              <a:rPr lang="en-GB" dirty="0"/>
              <a:t>Click to edit Master title style</a:t>
            </a:r>
            <a:endParaRPr lang="en-US" dirty="0"/>
          </a:p>
        </p:txBody>
      </p:sp>
      <p:sp>
        <p:nvSpPr>
          <p:cNvPr id="3" name="Content Placeholder 2"/>
          <p:cNvSpPr>
            <a:spLocks noGrp="1"/>
          </p:cNvSpPr>
          <p:nvPr>
            <p:ph sz="half" idx="1"/>
          </p:nvPr>
        </p:nvSpPr>
        <p:spPr>
          <a:xfrm>
            <a:off x="358003" y="933506"/>
            <a:ext cx="5661797" cy="5321193"/>
          </a:xfrm>
        </p:spPr>
        <p:txBody>
          <a:bodyPr tIns="36000" rIns="0" bIns="0"/>
          <a:lstStyle>
            <a:lvl1pPr>
              <a:buClr>
                <a:schemeClr val="accent3"/>
              </a:buClr>
              <a:defRPr>
                <a:solidFill>
                  <a:schemeClr val="bg1"/>
                </a:solidFill>
              </a:defRPr>
            </a:lvl1pPr>
            <a:lvl2pPr>
              <a:buClr>
                <a:schemeClr val="accent3"/>
              </a:buClr>
              <a:defRPr>
                <a:solidFill>
                  <a:schemeClr val="bg1"/>
                </a:solidFill>
              </a:defRPr>
            </a:lvl2pPr>
            <a:lvl3pPr>
              <a:buClr>
                <a:schemeClr val="accent3"/>
              </a:buClr>
              <a:defRPr>
                <a:solidFill>
                  <a:schemeClr val="bg1"/>
                </a:solidFill>
              </a:defRPr>
            </a:lvl3pPr>
            <a:lvl4pPr>
              <a:buClr>
                <a:schemeClr val="accent3"/>
              </a:buClr>
              <a:defRPr>
                <a:solidFill>
                  <a:schemeClr val="bg1"/>
                </a:solidFill>
              </a:defRPr>
            </a:lvl4pPr>
            <a:lvl5pPr>
              <a:buClr>
                <a:schemeClr val="accent3"/>
              </a:buCl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172200" y="933506"/>
            <a:ext cx="5656384" cy="5321193"/>
          </a:xfrm>
        </p:spPr>
        <p:txBody>
          <a:bodyPr tIns="36000" rIns="0" bIns="0"/>
          <a:lstStyle>
            <a:lvl1pPr>
              <a:buClr>
                <a:schemeClr val="accent3"/>
              </a:buClr>
              <a:defRPr>
                <a:solidFill>
                  <a:schemeClr val="bg1"/>
                </a:solidFill>
              </a:defRPr>
            </a:lvl1pPr>
            <a:lvl2pPr>
              <a:buClr>
                <a:schemeClr val="accent3"/>
              </a:buClr>
              <a:defRPr>
                <a:solidFill>
                  <a:schemeClr val="bg1"/>
                </a:solidFill>
              </a:defRPr>
            </a:lvl2pPr>
            <a:lvl3pPr>
              <a:buClr>
                <a:schemeClr val="accent3"/>
              </a:buClr>
              <a:defRPr>
                <a:solidFill>
                  <a:schemeClr val="bg1"/>
                </a:solidFill>
              </a:defRPr>
            </a:lvl3pPr>
            <a:lvl4pPr>
              <a:buClr>
                <a:schemeClr val="accent3"/>
              </a:buClr>
              <a:defRPr>
                <a:solidFill>
                  <a:schemeClr val="bg1"/>
                </a:solidFill>
              </a:defRPr>
            </a:lvl4pPr>
            <a:lvl5pPr>
              <a:buClr>
                <a:schemeClr val="accent3"/>
              </a:buCl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8" name="Straight Connector 7">
            <a:extLst>
              <a:ext uri="{FF2B5EF4-FFF2-40B4-BE49-F238E27FC236}">
                <a16:creationId xmlns:a16="http://schemas.microsoft.com/office/drawing/2014/main" id="{C6BFF64F-1BD8-204D-A69A-58590FE2D54B}"/>
              </a:ext>
            </a:extLst>
          </p:cNvPr>
          <p:cNvCxnSpPr>
            <a:cxnSpLocks/>
          </p:cNvCxnSpPr>
          <p:nvPr userDrawn="1"/>
        </p:nvCxnSpPr>
        <p:spPr>
          <a:xfrm>
            <a:off x="358003" y="814317"/>
            <a:ext cx="11470581" cy="0"/>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0109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lumn Content w/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358003" y="933507"/>
            <a:ext cx="5661797" cy="4758499"/>
          </a:xfrm>
          <a:solidFill>
            <a:schemeClr val="tx2">
              <a:lumMod val="20000"/>
              <a:lumOff val="80000"/>
            </a:schemeClr>
          </a:solidFill>
        </p:spPr>
        <p:txBody>
          <a:bodyPr lIns="108000" tIns="108000" rIns="108000" bIns="10800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172200" y="933507"/>
            <a:ext cx="5656384" cy="4758499"/>
          </a:xfrm>
          <a:solidFill>
            <a:schemeClr val="tx2">
              <a:lumMod val="20000"/>
              <a:lumOff val="80000"/>
            </a:schemeClr>
          </a:solidFill>
        </p:spPr>
        <p:txBody>
          <a:bodyPr lIns="108000" tIns="108000" rIns="108000" bIns="108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cxnSp>
        <p:nvCxnSpPr>
          <p:cNvPr id="8" name="Straight Connector 7">
            <a:extLst>
              <a:ext uri="{FF2B5EF4-FFF2-40B4-BE49-F238E27FC236}">
                <a16:creationId xmlns:a16="http://schemas.microsoft.com/office/drawing/2014/main" id="{C6BFF64F-1BD8-204D-A69A-58590FE2D54B}"/>
              </a:ext>
            </a:extLst>
          </p:cNvPr>
          <p:cNvCxnSpPr>
            <a:cxnSpLocks/>
          </p:cNvCxnSpPr>
          <p:nvPr userDrawn="1"/>
        </p:nvCxnSpPr>
        <p:spPr>
          <a:xfrm>
            <a:off x="358003" y="814317"/>
            <a:ext cx="11470581" cy="0"/>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4286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804C4-F1C6-4C2E-B950-5B20E3F2F605}"/>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786477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lumn Content Grey w/box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31F9EC2-7F3C-C248-AAC3-71D5A780154F}"/>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358003" y="933507"/>
            <a:ext cx="5661797" cy="4758499"/>
          </a:xfrm>
          <a:solidFill>
            <a:schemeClr val="bg1"/>
          </a:solidFill>
        </p:spPr>
        <p:txBody>
          <a:bodyPr lIns="108000" tIns="108000" rIns="108000" bIns="10800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172200" y="933507"/>
            <a:ext cx="5656384" cy="4758499"/>
          </a:xfrm>
          <a:solidFill>
            <a:schemeClr val="bg1"/>
          </a:solidFill>
        </p:spPr>
        <p:txBody>
          <a:bodyPr lIns="108000" tIns="108000" rIns="108000" bIns="10800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cxnSp>
        <p:nvCxnSpPr>
          <p:cNvPr id="8" name="Straight Connector 7">
            <a:extLst>
              <a:ext uri="{FF2B5EF4-FFF2-40B4-BE49-F238E27FC236}">
                <a16:creationId xmlns:a16="http://schemas.microsoft.com/office/drawing/2014/main" id="{C6BFF64F-1BD8-204D-A69A-58590FE2D54B}"/>
              </a:ext>
            </a:extLst>
          </p:cNvPr>
          <p:cNvCxnSpPr>
            <a:cxnSpLocks/>
          </p:cNvCxnSpPr>
          <p:nvPr userDrawn="1"/>
        </p:nvCxnSpPr>
        <p:spPr>
          <a:xfrm>
            <a:off x="358003" y="814317"/>
            <a:ext cx="11470581" cy="0"/>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6751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lumn Content w/boxes Blue">
    <p:spTree>
      <p:nvGrpSpPr>
        <p:cNvPr id="1" name=""/>
        <p:cNvGrpSpPr/>
        <p:nvPr/>
      </p:nvGrpSpPr>
      <p:grpSpPr>
        <a:xfrm>
          <a:off x="0" y="0"/>
          <a:ext cx="0" cy="0"/>
          <a:chOff x="0" y="0"/>
          <a:chExt cx="0" cy="0"/>
        </a:xfrm>
      </p:grpSpPr>
      <p:pic>
        <p:nvPicPr>
          <p:cNvPr id="6" name="Picture 5" descr="A picture containing bird&#10;&#10;Description automatically generated">
            <a:extLst>
              <a:ext uri="{FF2B5EF4-FFF2-40B4-BE49-F238E27FC236}">
                <a16:creationId xmlns:a16="http://schemas.microsoft.com/office/drawing/2014/main" id="{7A8512A6-E1F9-224A-8565-561A8DD59AA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lvl1pPr>
              <a:defRPr>
                <a:solidFill>
                  <a:schemeClr val="accent3"/>
                </a:solidFill>
              </a:defRPr>
            </a:lvl1pPr>
          </a:lstStyle>
          <a:p>
            <a:r>
              <a:rPr lang="en-GB" dirty="0"/>
              <a:t>Click to edit Master title style</a:t>
            </a:r>
            <a:endParaRPr lang="en-US" dirty="0"/>
          </a:p>
        </p:txBody>
      </p:sp>
      <p:sp>
        <p:nvSpPr>
          <p:cNvPr id="3" name="Content Placeholder 2"/>
          <p:cNvSpPr>
            <a:spLocks noGrp="1"/>
          </p:cNvSpPr>
          <p:nvPr>
            <p:ph sz="half" idx="1"/>
          </p:nvPr>
        </p:nvSpPr>
        <p:spPr>
          <a:xfrm>
            <a:off x="358003" y="933507"/>
            <a:ext cx="5661797" cy="4758499"/>
          </a:xfrm>
          <a:solidFill>
            <a:schemeClr val="bg1">
              <a:alpha val="13000"/>
            </a:schemeClr>
          </a:solidFill>
        </p:spPr>
        <p:txBody>
          <a:bodyPr lIns="108000" tIns="108000" rIns="108000" bIns="108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172200" y="933507"/>
            <a:ext cx="5656384" cy="4758499"/>
          </a:xfrm>
          <a:solidFill>
            <a:schemeClr val="bg1">
              <a:alpha val="13000"/>
            </a:schemeClr>
          </a:solidFill>
        </p:spPr>
        <p:txBody>
          <a:bodyPr lIns="108000" tIns="108000" rIns="108000" bIns="108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8" name="Straight Connector 7">
            <a:extLst>
              <a:ext uri="{FF2B5EF4-FFF2-40B4-BE49-F238E27FC236}">
                <a16:creationId xmlns:a16="http://schemas.microsoft.com/office/drawing/2014/main" id="{C6BFF64F-1BD8-204D-A69A-58590FE2D54B}"/>
              </a:ext>
            </a:extLst>
          </p:cNvPr>
          <p:cNvCxnSpPr>
            <a:cxnSpLocks/>
          </p:cNvCxnSpPr>
          <p:nvPr userDrawn="1"/>
        </p:nvCxnSpPr>
        <p:spPr>
          <a:xfrm>
            <a:off x="358003" y="814317"/>
            <a:ext cx="11470581" cy="0"/>
          </a:xfrm>
          <a:prstGeom prst="line">
            <a:avLst/>
          </a:prstGeom>
          <a:ln w="12700">
            <a:solidFill>
              <a:schemeClr val="bg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9451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Half Page Design">
    <p:spTree>
      <p:nvGrpSpPr>
        <p:cNvPr id="1" name=""/>
        <p:cNvGrpSpPr/>
        <p:nvPr/>
      </p:nvGrpSpPr>
      <p:grpSpPr>
        <a:xfrm>
          <a:off x="0" y="0"/>
          <a:ext cx="0" cy="0"/>
          <a:chOff x="0" y="0"/>
          <a:chExt cx="0" cy="0"/>
        </a:xfrm>
      </p:grpSpPr>
      <p:pic>
        <p:nvPicPr>
          <p:cNvPr id="5" name="Picture 4" descr="A close up of a mans face&#10;&#10;Description automatically generated">
            <a:extLst>
              <a:ext uri="{FF2B5EF4-FFF2-40B4-BE49-F238E27FC236}">
                <a16:creationId xmlns:a16="http://schemas.microsoft.com/office/drawing/2014/main" id="{1EEAAF76-F42F-6943-9D3C-546F98E87AA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a:xfrm>
            <a:off x="358003" y="933505"/>
            <a:ext cx="11470581" cy="1967883"/>
          </a:xfrm>
        </p:spPr>
        <p:txBody>
          <a:bodyPr tIns="3600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8" name="Straight Connector 7">
            <a:extLst>
              <a:ext uri="{FF2B5EF4-FFF2-40B4-BE49-F238E27FC236}">
                <a16:creationId xmlns:a16="http://schemas.microsoft.com/office/drawing/2014/main" id="{93C2C25A-95DC-9245-BC62-D55B0E57F070}"/>
              </a:ext>
            </a:extLst>
          </p:cNvPr>
          <p:cNvCxnSpPr>
            <a:cxnSpLocks/>
          </p:cNvCxnSpPr>
          <p:nvPr userDrawn="1"/>
        </p:nvCxnSpPr>
        <p:spPr>
          <a:xfrm>
            <a:off x="358003" y="814317"/>
            <a:ext cx="11470581" cy="0"/>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585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pic>
        <p:nvPicPr>
          <p:cNvPr id="6" name="Picture 5" descr="A picture containing clock&#10;&#10;Description automatically generated">
            <a:extLst>
              <a:ext uri="{FF2B5EF4-FFF2-40B4-BE49-F238E27FC236}">
                <a16:creationId xmlns:a16="http://schemas.microsoft.com/office/drawing/2014/main" id="{756A7D2D-2708-2B43-961F-18C8F504518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Subtitle 2">
            <a:extLst>
              <a:ext uri="{FF2B5EF4-FFF2-40B4-BE49-F238E27FC236}">
                <a16:creationId xmlns:a16="http://schemas.microsoft.com/office/drawing/2014/main" id="{54F5CA02-687A-9E44-B6FC-F018E49599B4}"/>
              </a:ext>
            </a:extLst>
          </p:cNvPr>
          <p:cNvSpPr txBox="1">
            <a:spLocks/>
          </p:cNvSpPr>
          <p:nvPr userDrawn="1"/>
        </p:nvSpPr>
        <p:spPr>
          <a:xfrm>
            <a:off x="0" y="6285875"/>
            <a:ext cx="12192000" cy="556801"/>
          </a:xfrm>
          <a:prstGeom prst="rect">
            <a:avLst/>
          </a:prstGeom>
        </p:spPr>
        <p:txBody>
          <a:bodyPr wrap="square" bIns="249600">
            <a:spAutoFit/>
          </a:bodyPr>
          <a:lstStyle>
            <a:lvl1pPr marL="0" indent="0" algn="ctr" defTabSz="685800" rtl="0" eaLnBrk="1" latinLnBrk="0" hangingPunct="1">
              <a:lnSpc>
                <a:spcPct val="90000"/>
              </a:lnSpc>
              <a:spcBef>
                <a:spcPts val="750"/>
              </a:spcBef>
              <a:buFont typeface="Arial" panose="020B0604020202020204" pitchFamily="34" charset="0"/>
              <a:buNone/>
              <a:defRPr sz="1600" b="0" i="0" kern="1200">
                <a:solidFill>
                  <a:schemeClr val="bg1"/>
                </a:solidFill>
                <a:latin typeface="Calibri Light"/>
                <a:ea typeface="+mn-ea"/>
                <a:cs typeface="Calibri Light"/>
              </a:defRPr>
            </a:lvl1pPr>
            <a:lvl2pPr marL="457200" indent="0" algn="ctr" defTabSz="685800" rtl="0" eaLnBrk="1" latinLnBrk="0" hangingPunct="1">
              <a:lnSpc>
                <a:spcPct val="90000"/>
              </a:lnSpc>
              <a:spcBef>
                <a:spcPts val="375"/>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ctr"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3pPr>
            <a:lvl4pPr marL="1371600" indent="0" algn="ctr"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4pPr>
            <a:lvl5pPr marL="1828800" indent="0" algn="ctr"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5pPr>
            <a:lvl6pPr marL="2286000" indent="0" algn="ctr"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6pPr>
            <a:lvl7pPr marL="2743200" indent="0" algn="ctr"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7pPr>
            <a:lvl8pPr marL="3200400" indent="0" algn="ctr"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8pPr>
            <a:lvl9pPr marL="3657600" indent="0" algn="ctr"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9pPr>
          </a:lstStyle>
          <a:p>
            <a:r>
              <a:rPr lang="en-GB" sz="1867" b="0" i="0" kern="1200" dirty="0">
                <a:solidFill>
                  <a:schemeClr val="bg1"/>
                </a:solidFill>
                <a:effectLst/>
                <a:latin typeface="Calibri Light"/>
                <a:ea typeface="+mn-ea"/>
                <a:cs typeface="Calibri Light"/>
              </a:rPr>
              <a:t>contact@scwcsu.nhs.uk  |  scwcsu.nhs.uk  |  @NHSscwcsu</a:t>
            </a:r>
          </a:p>
        </p:txBody>
      </p:sp>
    </p:spTree>
    <p:extLst>
      <p:ext uri="{BB962C8B-B14F-4D97-AF65-F5344CB8AC3E}">
        <p14:creationId xmlns:p14="http://schemas.microsoft.com/office/powerpoint/2010/main" val="1912597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7A3D29-A367-4A8C-9654-1FFBC9B62C7B}" type="datetimeFigureOut">
              <a:rPr lang="en-GB" smtClean="0"/>
              <a:t>16/09/2025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EDD898-32E8-47B3-9849-36598D669484}" type="slidenum">
              <a:rPr lang="en-GB" smtClean="0"/>
              <a:t>‹#›</a:t>
            </a:fld>
            <a:endParaRPr lang="en-GB"/>
          </a:p>
        </p:txBody>
      </p:sp>
    </p:spTree>
    <p:extLst>
      <p:ext uri="{BB962C8B-B14F-4D97-AF65-F5344CB8AC3E}">
        <p14:creationId xmlns:p14="http://schemas.microsoft.com/office/powerpoint/2010/main" val="2090213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Divider White Styl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FBC60C-BB05-FD40-A086-3F7746736FA7}"/>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ctrTitle"/>
          </p:nvPr>
        </p:nvSpPr>
        <p:spPr>
          <a:xfrm>
            <a:off x="3171476" y="3294922"/>
            <a:ext cx="7863069" cy="956844"/>
          </a:xfrm>
        </p:spPr>
        <p:txBody>
          <a:bodyPr anchor="t" anchorCtr="0">
            <a:normAutofit/>
          </a:bodyPr>
          <a:lstStyle>
            <a:lvl1pPr algn="l">
              <a:defRPr sz="3200"/>
            </a:lvl1pPr>
          </a:lstStyle>
          <a:p>
            <a:r>
              <a:rPr lang="en-GB" dirty="0"/>
              <a:t>Click to edit Master title style</a:t>
            </a:r>
            <a:endParaRPr lang="en-US" dirty="0"/>
          </a:p>
        </p:txBody>
      </p:sp>
      <p:sp>
        <p:nvSpPr>
          <p:cNvPr id="3" name="Subtitle 2"/>
          <p:cNvSpPr>
            <a:spLocks noGrp="1"/>
          </p:cNvSpPr>
          <p:nvPr>
            <p:ph type="subTitle" idx="1"/>
          </p:nvPr>
        </p:nvSpPr>
        <p:spPr>
          <a:xfrm>
            <a:off x="3171476" y="3020021"/>
            <a:ext cx="7863069" cy="378115"/>
          </a:xfrm>
        </p:spPr>
        <p:txBody>
          <a:bodyPr vert="horz" anchor="b" anchorCtr="0">
            <a:normAutofit/>
          </a:bodyPr>
          <a:lstStyle>
            <a:lvl1pPr marL="0" indent="0" algn="l">
              <a:buNone/>
              <a:defRPr sz="2133"/>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3787360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Divider Blue Styl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FBC60C-BB05-FD40-A086-3F7746736FA7}"/>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ctrTitle"/>
          </p:nvPr>
        </p:nvSpPr>
        <p:spPr>
          <a:xfrm>
            <a:off x="3171476" y="3294923"/>
            <a:ext cx="7863069" cy="956845"/>
          </a:xfrm>
        </p:spPr>
        <p:txBody>
          <a:bodyPr anchor="t" anchorCtr="0">
            <a:normAutofit/>
          </a:bodyPr>
          <a:lstStyle>
            <a:lvl1pPr algn="l">
              <a:defRPr sz="3200">
                <a:solidFill>
                  <a:schemeClr val="accent3"/>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3171476" y="3020021"/>
            <a:ext cx="7863069" cy="378115"/>
          </a:xfrm>
        </p:spPr>
        <p:txBody>
          <a:bodyPr vert="horz" anchor="b" anchorCtr="0">
            <a:normAutofit/>
          </a:bodyPr>
          <a:lstStyle>
            <a:lvl1pPr marL="0" indent="0" algn="l">
              <a:buNone/>
              <a:defRPr sz="2133">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4255431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a:xfrm>
            <a:off x="358003" y="933505"/>
            <a:ext cx="11470581" cy="5292348"/>
          </a:xfrm>
        </p:spPr>
        <p:txBody>
          <a:bodyPr tIns="3600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8" name="Straight Connector 7">
            <a:extLst>
              <a:ext uri="{FF2B5EF4-FFF2-40B4-BE49-F238E27FC236}">
                <a16:creationId xmlns:a16="http://schemas.microsoft.com/office/drawing/2014/main" id="{93C2C25A-95DC-9245-BC62-D55B0E57F070}"/>
              </a:ext>
            </a:extLst>
          </p:cNvPr>
          <p:cNvCxnSpPr>
            <a:cxnSpLocks/>
          </p:cNvCxnSpPr>
          <p:nvPr userDrawn="1"/>
        </p:nvCxnSpPr>
        <p:spPr>
          <a:xfrm>
            <a:off x="358003" y="814317"/>
            <a:ext cx="11470581" cy="0"/>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1395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Gre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7BC685-CA08-8A43-88BA-3CA9D5064AB5}"/>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a:xfrm>
            <a:off x="358003" y="933505"/>
            <a:ext cx="11470581" cy="5292348"/>
          </a:xfrm>
        </p:spPr>
        <p:txBody>
          <a:bodyPr tIns="3600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8" name="Straight Connector 7">
            <a:extLst>
              <a:ext uri="{FF2B5EF4-FFF2-40B4-BE49-F238E27FC236}">
                <a16:creationId xmlns:a16="http://schemas.microsoft.com/office/drawing/2014/main" id="{93C2C25A-95DC-9245-BC62-D55B0E57F070}"/>
              </a:ext>
            </a:extLst>
          </p:cNvPr>
          <p:cNvCxnSpPr>
            <a:cxnSpLocks/>
          </p:cNvCxnSpPr>
          <p:nvPr userDrawn="1"/>
        </p:nvCxnSpPr>
        <p:spPr>
          <a:xfrm>
            <a:off x="358003" y="814317"/>
            <a:ext cx="11470581" cy="0"/>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883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Blu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57233-5226-1645-B3B8-645D4AA850F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p:txBody>
          <a:bodyPr/>
          <a:lstStyle>
            <a:lvl1pPr>
              <a:defRPr>
                <a:solidFill>
                  <a:schemeClr val="accent3"/>
                </a:solidFill>
              </a:defRPr>
            </a:lvl1pPr>
          </a:lstStyle>
          <a:p>
            <a:r>
              <a:rPr lang="en-GB" dirty="0"/>
              <a:t>Click to edit Master title style</a:t>
            </a:r>
            <a:endParaRPr lang="en-US" dirty="0"/>
          </a:p>
        </p:txBody>
      </p:sp>
      <p:sp>
        <p:nvSpPr>
          <p:cNvPr id="3" name="Content Placeholder 2"/>
          <p:cNvSpPr>
            <a:spLocks noGrp="1"/>
          </p:cNvSpPr>
          <p:nvPr>
            <p:ph idx="1"/>
          </p:nvPr>
        </p:nvSpPr>
        <p:spPr>
          <a:xfrm>
            <a:off x="358003" y="933505"/>
            <a:ext cx="11470581" cy="5292351"/>
          </a:xfrm>
        </p:spPr>
        <p:txBody>
          <a:bodyPr tIns="36000"/>
          <a:lstStyle>
            <a:lvl1pPr>
              <a:buClr>
                <a:schemeClr val="accent3"/>
              </a:buClr>
              <a:defRPr>
                <a:solidFill>
                  <a:schemeClr val="bg1"/>
                </a:solidFill>
              </a:defRPr>
            </a:lvl1pPr>
            <a:lvl2pPr>
              <a:buClr>
                <a:schemeClr val="accent3"/>
              </a:buClr>
              <a:defRPr>
                <a:solidFill>
                  <a:schemeClr val="bg1"/>
                </a:solidFill>
              </a:defRPr>
            </a:lvl2pPr>
            <a:lvl3pPr>
              <a:buClr>
                <a:schemeClr val="accent3"/>
              </a:buClr>
              <a:defRPr>
                <a:solidFill>
                  <a:schemeClr val="bg1"/>
                </a:solidFill>
              </a:defRPr>
            </a:lvl3pPr>
            <a:lvl4pPr>
              <a:buClr>
                <a:schemeClr val="accent3"/>
              </a:buClr>
              <a:defRPr>
                <a:solidFill>
                  <a:schemeClr val="bg1"/>
                </a:solidFill>
              </a:defRPr>
            </a:lvl4pPr>
            <a:lvl5pPr>
              <a:buClr>
                <a:schemeClr val="accent3"/>
              </a:buCl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6" name="Straight Connector 5">
            <a:extLst>
              <a:ext uri="{FF2B5EF4-FFF2-40B4-BE49-F238E27FC236}">
                <a16:creationId xmlns:a16="http://schemas.microsoft.com/office/drawing/2014/main" id="{B963A7E3-C1D0-8B4E-A01E-858242E02456}"/>
              </a:ext>
            </a:extLst>
          </p:cNvPr>
          <p:cNvCxnSpPr>
            <a:cxnSpLocks/>
          </p:cNvCxnSpPr>
          <p:nvPr userDrawn="1"/>
        </p:nvCxnSpPr>
        <p:spPr>
          <a:xfrm>
            <a:off x="358003" y="814317"/>
            <a:ext cx="11470581" cy="0"/>
          </a:xfrm>
          <a:prstGeom prst="line">
            <a:avLst/>
          </a:prstGeom>
          <a:ln w="12700">
            <a:solidFill>
              <a:schemeClr val="bg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9379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cxnSp>
        <p:nvCxnSpPr>
          <p:cNvPr id="8" name="Straight Connector 7">
            <a:extLst>
              <a:ext uri="{FF2B5EF4-FFF2-40B4-BE49-F238E27FC236}">
                <a16:creationId xmlns:a16="http://schemas.microsoft.com/office/drawing/2014/main" id="{93C2C25A-95DC-9245-BC62-D55B0E57F070}"/>
              </a:ext>
            </a:extLst>
          </p:cNvPr>
          <p:cNvCxnSpPr>
            <a:cxnSpLocks/>
          </p:cNvCxnSpPr>
          <p:nvPr userDrawn="1"/>
        </p:nvCxnSpPr>
        <p:spPr>
          <a:xfrm>
            <a:off x="358003" y="814317"/>
            <a:ext cx="11470581" cy="0"/>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187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Gre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F519F7-4584-654F-A690-FBACA76527AE}"/>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dirty="0"/>
              <a:t>Click to edit Master title style</a:t>
            </a:r>
            <a:endParaRPr lang="en-US" dirty="0"/>
          </a:p>
        </p:txBody>
      </p:sp>
      <p:cxnSp>
        <p:nvCxnSpPr>
          <p:cNvPr id="8" name="Straight Connector 7">
            <a:extLst>
              <a:ext uri="{FF2B5EF4-FFF2-40B4-BE49-F238E27FC236}">
                <a16:creationId xmlns:a16="http://schemas.microsoft.com/office/drawing/2014/main" id="{93C2C25A-95DC-9245-BC62-D55B0E57F070}"/>
              </a:ext>
            </a:extLst>
          </p:cNvPr>
          <p:cNvCxnSpPr>
            <a:cxnSpLocks/>
          </p:cNvCxnSpPr>
          <p:nvPr userDrawn="1"/>
        </p:nvCxnSpPr>
        <p:spPr>
          <a:xfrm>
            <a:off x="358003" y="814317"/>
            <a:ext cx="11470581" cy="0"/>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9301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57233-5226-1645-B3B8-645D4AA850F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title"/>
          </p:nvPr>
        </p:nvSpPr>
        <p:spPr/>
        <p:txBody>
          <a:bodyPr/>
          <a:lstStyle>
            <a:lvl1pPr>
              <a:defRPr>
                <a:solidFill>
                  <a:schemeClr val="accent3"/>
                </a:solidFill>
              </a:defRPr>
            </a:lvl1pPr>
          </a:lstStyle>
          <a:p>
            <a:r>
              <a:rPr lang="en-GB" dirty="0"/>
              <a:t>Click to edit Master title style</a:t>
            </a:r>
            <a:endParaRPr lang="en-US" dirty="0"/>
          </a:p>
        </p:txBody>
      </p:sp>
      <p:cxnSp>
        <p:nvCxnSpPr>
          <p:cNvPr id="6" name="Straight Connector 5">
            <a:extLst>
              <a:ext uri="{FF2B5EF4-FFF2-40B4-BE49-F238E27FC236}">
                <a16:creationId xmlns:a16="http://schemas.microsoft.com/office/drawing/2014/main" id="{B963A7E3-C1D0-8B4E-A01E-858242E02456}"/>
              </a:ext>
            </a:extLst>
          </p:cNvPr>
          <p:cNvCxnSpPr>
            <a:cxnSpLocks/>
          </p:cNvCxnSpPr>
          <p:nvPr userDrawn="1"/>
        </p:nvCxnSpPr>
        <p:spPr>
          <a:xfrm>
            <a:off x="358003" y="814317"/>
            <a:ext cx="11470581" cy="0"/>
          </a:xfrm>
          <a:prstGeom prst="line">
            <a:avLst/>
          </a:prstGeom>
          <a:ln w="12700">
            <a:solidFill>
              <a:schemeClr val="bg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821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E0629E7-38D8-9B43-BD86-9712C98BAA48}"/>
              </a:ext>
            </a:extLst>
          </p:cNvPr>
          <p:cNvPicPr>
            <a:picLocks noChangeAspect="1"/>
          </p:cNvPicPr>
          <p:nvPr userDrawn="1"/>
        </p:nvPicPr>
        <p:blipFill>
          <a:blip r:embed="rId21"/>
          <a:srcRect/>
          <a:stretch/>
        </p:blipFill>
        <p:spPr>
          <a:xfrm>
            <a:off x="0" y="0"/>
            <a:ext cx="12192000" cy="6858000"/>
          </a:xfrm>
          <a:prstGeom prst="rect">
            <a:avLst/>
          </a:prstGeom>
        </p:spPr>
      </p:pic>
      <p:sp>
        <p:nvSpPr>
          <p:cNvPr id="2" name="Title Placeholder 1"/>
          <p:cNvSpPr>
            <a:spLocks noGrp="1"/>
          </p:cNvSpPr>
          <p:nvPr>
            <p:ph type="title"/>
          </p:nvPr>
        </p:nvSpPr>
        <p:spPr>
          <a:xfrm>
            <a:off x="360710" y="119189"/>
            <a:ext cx="11470581" cy="666271"/>
          </a:xfrm>
          <a:prstGeom prst="rect">
            <a:avLst/>
          </a:prstGeom>
        </p:spPr>
        <p:txBody>
          <a:bodyPr vert="horz" lIns="0" tIns="45720" rIns="91440" bIns="45720" rtlCol="0" anchor="b" anchorCtr="0">
            <a:normAutofit/>
          </a:bodyPr>
          <a:lstStyle/>
          <a:p>
            <a:r>
              <a:rPr lang="en-GB" dirty="0"/>
              <a:t>Click to edit Master title style</a:t>
            </a:r>
            <a:endParaRPr lang="en-US" dirty="0"/>
          </a:p>
        </p:txBody>
      </p:sp>
      <p:sp>
        <p:nvSpPr>
          <p:cNvPr id="3" name="Text Placeholder 2"/>
          <p:cNvSpPr>
            <a:spLocks noGrp="1"/>
          </p:cNvSpPr>
          <p:nvPr>
            <p:ph type="body" idx="1"/>
          </p:nvPr>
        </p:nvSpPr>
        <p:spPr>
          <a:xfrm>
            <a:off x="358003" y="904648"/>
            <a:ext cx="11470581" cy="5328421"/>
          </a:xfrm>
          <a:prstGeom prst="rect">
            <a:avLst/>
          </a:prstGeom>
        </p:spPr>
        <p:txBody>
          <a:bodyPr vert="horz" lIns="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7426845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99" r:id="rId14"/>
    <p:sldLayoutId id="2147483674" r:id="rId15"/>
    <p:sldLayoutId id="2147483675" r:id="rId16"/>
    <p:sldLayoutId id="2147483676" r:id="rId17"/>
    <p:sldLayoutId id="2147483677" r:id="rId18"/>
    <p:sldLayoutId id="2147483678"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377" rtl="0" eaLnBrk="1" latinLnBrk="0" hangingPunct="1">
        <a:lnSpc>
          <a:spcPct val="90000"/>
        </a:lnSpc>
        <a:spcBef>
          <a:spcPct val="0"/>
        </a:spcBef>
        <a:buNone/>
        <a:defRPr sz="2933" b="1" kern="1200">
          <a:solidFill>
            <a:schemeClr val="accent2"/>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Clr>
          <a:schemeClr val="accent2"/>
        </a:buClr>
        <a:buFont typeface="Arial" panose="020B0604020202020204" pitchFamily="34" charset="0"/>
        <a:buChar char="•"/>
        <a:defRPr sz="2133" kern="1200">
          <a:solidFill>
            <a:srgbClr val="5A5A5A"/>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chemeClr val="accent2"/>
        </a:buClr>
        <a:buFont typeface="Arial" panose="020B0604020202020204" pitchFamily="34" charset="0"/>
        <a:buChar char="•"/>
        <a:defRPr sz="1867" kern="1200">
          <a:solidFill>
            <a:srgbClr val="5A5A5A"/>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Clr>
          <a:schemeClr val="accent2"/>
        </a:buClr>
        <a:buFont typeface="Arial" panose="020B0604020202020204" pitchFamily="34" charset="0"/>
        <a:buChar char="•"/>
        <a:defRPr sz="1600" kern="1200">
          <a:solidFill>
            <a:srgbClr val="5A5A5A"/>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Clr>
          <a:schemeClr val="accent2"/>
        </a:buClr>
        <a:buFont typeface="Arial" panose="020B0604020202020204" pitchFamily="34" charset="0"/>
        <a:buChar char="•"/>
        <a:defRPr sz="1333" kern="1200">
          <a:solidFill>
            <a:srgbClr val="5A5A5A"/>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Clr>
          <a:schemeClr val="accent2"/>
        </a:buClr>
        <a:buFont typeface="Arial" panose="020B0604020202020204" pitchFamily="34" charset="0"/>
        <a:buChar char="•"/>
        <a:defRPr sz="1067" kern="1200">
          <a:solidFill>
            <a:srgbClr val="5A5A5A"/>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tmp"/><Relationship Id="rId1" Type="http://schemas.openxmlformats.org/officeDocument/2006/relationships/slideLayout" Target="../slideLayouts/slideLayout7.xml"/><Relationship Id="rId6" Type="http://schemas.openxmlformats.org/officeDocument/2006/relationships/image" Target="../media/image12.tmp"/><Relationship Id="rId5" Type="http://schemas.openxmlformats.org/officeDocument/2006/relationships/image" Target="../media/image11.tmp"/><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3.jpeg"/><Relationship Id="rId1" Type="http://schemas.openxmlformats.org/officeDocument/2006/relationships/slideLayout" Target="../slideLayouts/slideLayout10.xml"/><Relationship Id="rId4" Type="http://schemas.openxmlformats.org/officeDocument/2006/relationships/image" Target="../media/image11.tmp"/></Relationships>
</file>

<file path=ppt/slides/_rels/slide3.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4.jpeg"/><Relationship Id="rId1" Type="http://schemas.openxmlformats.org/officeDocument/2006/relationships/slideLayout" Target="../slideLayouts/slideLayout10.xml"/><Relationship Id="rId4" Type="http://schemas.openxmlformats.org/officeDocument/2006/relationships/image" Target="../media/image11.tmp"/></Relationships>
</file>

<file path=ppt/slides/_rels/slide4.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1.tmp"/></Relationships>
</file>

<file path=ppt/slides/_rels/slide5.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6.jpeg"/><Relationship Id="rId1" Type="http://schemas.openxmlformats.org/officeDocument/2006/relationships/slideLayout" Target="../slideLayouts/slideLayout10.xml"/><Relationship Id="rId4" Type="http://schemas.openxmlformats.org/officeDocument/2006/relationships/image" Target="../media/image11.tmp"/></Relationships>
</file>

<file path=ppt/slides/_rels/slide6.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hyperlink" Target="https://www.tickettailor.com/events/nhssouthcentralandwestcsu/1810823" TargetMode="External"/><Relationship Id="rId1" Type="http://schemas.openxmlformats.org/officeDocument/2006/relationships/slideLayout" Target="../slideLayouts/slideLayout10.xml"/><Relationship Id="rId6" Type="http://schemas.openxmlformats.org/officeDocument/2006/relationships/image" Target="../media/image18.tmp"/><Relationship Id="rId5" Type="http://schemas.openxmlformats.org/officeDocument/2006/relationships/image" Target="../media/image11.tmp"/><Relationship Id="rId4" Type="http://schemas.openxmlformats.org/officeDocument/2006/relationships/image" Target="../media/image12.tmp"/></Relationships>
</file>

<file path=ppt/slides/_rels/slide7.xml.rels><?xml version="1.0" encoding="UTF-8" standalone="yes"?>
<Relationships xmlns="http://schemas.openxmlformats.org/package/2006/relationships"><Relationship Id="rId3" Type="http://schemas.openxmlformats.org/officeDocument/2006/relationships/hyperlink" Target="https://gbr01.safelinks.protection.outlook.com/?url=https%3A%2F%2Fchis.scwcsu.nhs.uk%2F&amp;data=05%7C02%7Candreemcdonald%40nhs.net%7C169f0f9d451447b0a7b608dc270c1e65%7C37c354b285b047f5b22207b48d774ee3%7C0%7C0%7C638428180217686593%7CUnknown%7CTWFpbGZsb3d8eyJWIjoiMC4wLjAwMDAiLCJQIjoiV2luMzIiLCJBTiI6Ik1haWwiLCJXVCI6Mn0%3D%7C0%7C%7C%7C&amp;sdata=zAtvqzP62dlGCxrz0tfELQipSWt54R9iBmf%2Ft7z7BAU%3D&amp;reserved=0" TargetMode="External"/><Relationship Id="rId2" Type="http://schemas.openxmlformats.org/officeDocument/2006/relationships/image" Target="../media/image19.tmp"/><Relationship Id="rId1" Type="http://schemas.openxmlformats.org/officeDocument/2006/relationships/slideLayout" Target="../slideLayouts/slideLayout7.xml"/><Relationship Id="rId5" Type="http://schemas.openxmlformats.org/officeDocument/2006/relationships/image" Target="../media/image12.tmp"/><Relationship Id="rId4" Type="http://schemas.openxmlformats.org/officeDocument/2006/relationships/image" Target="../media/image11.tm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9FEEA-62CA-3B7A-8EB6-F223B7D71313}"/>
              </a:ext>
            </a:extLst>
          </p:cNvPr>
          <p:cNvSpPr txBox="1"/>
          <p:nvPr/>
        </p:nvSpPr>
        <p:spPr>
          <a:xfrm>
            <a:off x="130627" y="3975169"/>
            <a:ext cx="5372398" cy="2585323"/>
          </a:xfrm>
          <a:prstGeom prst="rect">
            <a:avLst/>
          </a:prstGeom>
          <a:noFill/>
          <a:effectLst>
            <a:softEdge rad="101600"/>
          </a:effectLst>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12" name="Picture 11" descr="A cartoon of a teddy bear&#10;&#10;Description automatically generated">
            <a:extLst>
              <a:ext uri="{FF2B5EF4-FFF2-40B4-BE49-F238E27FC236}">
                <a16:creationId xmlns:a16="http://schemas.microsoft.com/office/drawing/2014/main" id="{B2177588-A2D9-FB90-D28C-938AB37B0DD8}"/>
              </a:ext>
            </a:extLst>
          </p:cNvPr>
          <p:cNvPicPr>
            <a:picLocks noChangeAspect="1"/>
          </p:cNvPicPr>
          <p:nvPr/>
        </p:nvPicPr>
        <p:blipFill rotWithShape="1">
          <a:blip r:embed="rId2">
            <a:extLst>
              <a:ext uri="{28A0092B-C50C-407E-A947-70E740481C1C}">
                <a14:useLocalDpi xmlns:a14="http://schemas.microsoft.com/office/drawing/2010/main" val="0"/>
              </a:ext>
            </a:extLst>
          </a:blip>
          <a:srcRect l="16890" t="8972" r="17810" b="9336"/>
          <a:stretch/>
        </p:blipFill>
        <p:spPr>
          <a:xfrm>
            <a:off x="1830975" y="4428572"/>
            <a:ext cx="1606733" cy="1678515"/>
          </a:xfrm>
          <a:prstGeom prst="rect">
            <a:avLst/>
          </a:prstGeom>
          <a:effectLst>
            <a:softEdge rad="76200"/>
          </a:effectLst>
        </p:spPr>
      </p:pic>
      <p:pic>
        <p:nvPicPr>
          <p:cNvPr id="3" name="Picture 2" descr="A picture containing person, human face, clothing, smile&#10;&#10;Description automatically generated">
            <a:extLst>
              <a:ext uri="{FF2B5EF4-FFF2-40B4-BE49-F238E27FC236}">
                <a16:creationId xmlns:a16="http://schemas.microsoft.com/office/drawing/2014/main" id="{D2BFBB68-475C-7E1B-3238-646282C617F3}"/>
              </a:ext>
            </a:extLst>
          </p:cNvPr>
          <p:cNvPicPr>
            <a:picLocks noChangeAspect="1"/>
          </p:cNvPicPr>
          <p:nvPr/>
        </p:nvPicPr>
        <p:blipFill>
          <a:blip r:embed="rId3">
            <a:alphaModFix amt="50000"/>
            <a:extLst>
              <a:ext uri="{BEBA8EAE-BF5A-486C-A8C5-ECC9F3942E4B}">
                <a14:imgProps xmlns:a14="http://schemas.microsoft.com/office/drawing/2010/main">
                  <a14:imgLayer r:embed="rId4">
                    <a14:imgEffect>
                      <a14:sharpenSoften amount="-21000"/>
                    </a14:imgEffect>
                  </a14:imgLayer>
                </a14:imgProps>
              </a:ext>
              <a:ext uri="{28A0092B-C50C-407E-A947-70E740481C1C}">
                <a14:useLocalDpi xmlns:a14="http://schemas.microsoft.com/office/drawing/2010/main" val="0"/>
              </a:ext>
            </a:extLst>
          </a:blip>
          <a:stretch>
            <a:fillRect/>
          </a:stretch>
        </p:blipFill>
        <p:spPr>
          <a:xfrm>
            <a:off x="5411585" y="779427"/>
            <a:ext cx="6649788" cy="5828984"/>
          </a:xfrm>
          <a:prstGeom prst="rect">
            <a:avLst/>
          </a:prstGeom>
          <a:effectLst>
            <a:outerShdw dist="50800" dir="5400000" algn="ctr" rotWithShape="0">
              <a:srgbClr val="000000">
                <a:alpha val="0"/>
              </a:srgbClr>
            </a:outerShdw>
            <a:softEdge rad="139700"/>
          </a:effectLst>
        </p:spPr>
      </p:pic>
      <p:sp>
        <p:nvSpPr>
          <p:cNvPr id="14" name="TextBox 13">
            <a:extLst>
              <a:ext uri="{FF2B5EF4-FFF2-40B4-BE49-F238E27FC236}">
                <a16:creationId xmlns:a16="http://schemas.microsoft.com/office/drawing/2014/main" id="{71C36A5A-ECAF-2CD5-7718-7DAE7175CDAB}"/>
              </a:ext>
            </a:extLst>
          </p:cNvPr>
          <p:cNvSpPr txBox="1"/>
          <p:nvPr/>
        </p:nvSpPr>
        <p:spPr>
          <a:xfrm>
            <a:off x="-45625" y="779427"/>
            <a:ext cx="5714905" cy="3443438"/>
          </a:xfrm>
          <a:prstGeom prst="rect">
            <a:avLst/>
          </a:prstGeom>
          <a:noFill/>
          <a:effectLst>
            <a:softEdge rad="254000"/>
          </a:effectLst>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GB" sz="2000" b="1" i="0" u="none" strike="noStrike" kern="1200" cap="none" spc="0" normalizeH="0" baseline="0" noProof="0" dirty="0">
                <a:ln>
                  <a:noFill/>
                </a:ln>
                <a:solidFill>
                  <a:srgbClr val="033F85"/>
                </a:solidFill>
                <a:effectLst/>
                <a:uLnTx/>
                <a:uFillTx/>
                <a:latin typeface="Bradley Hand ITC" panose="03070402050302030203" pitchFamily="66" charset="0"/>
                <a:ea typeface="+mn-ea"/>
                <a:cs typeface="Arial" panose="020B0604020202020204" pitchFamily="34" charset="0"/>
              </a:rPr>
              <a:t>SCW Improving Immunisation Uptake Team</a:t>
            </a:r>
            <a:endParaRPr kumimoji="0" lang="en-US" sz="2000" b="1" i="0" u="none" strike="noStrike" kern="1200" cap="none" spc="0" normalizeH="0" baseline="0" noProof="0" dirty="0">
              <a:ln>
                <a:noFill/>
              </a:ln>
              <a:solidFill>
                <a:srgbClr val="0070C0"/>
              </a:solidFill>
              <a:effectLst/>
              <a:uLnTx/>
              <a:uFillTx/>
              <a:latin typeface="Bradley Hand ITC" panose="03070402050302030203" pitchFamily="66" charset="0"/>
              <a:ea typeface="+mn-ea"/>
              <a:cs typeface="+mn-cs"/>
            </a:endParaRPr>
          </a:p>
          <a:p>
            <a:pPr lvl="0" algn="ctr">
              <a:lnSpc>
                <a:spcPct val="90000"/>
              </a:lnSpc>
              <a:spcBef>
                <a:spcPct val="0"/>
              </a:spcBef>
              <a:spcAft>
                <a:spcPts val="600"/>
              </a:spcAft>
              <a:defRPr/>
            </a:pPr>
            <a:r>
              <a:rPr lang="en-US" sz="5400" b="1" dirty="0">
                <a:solidFill>
                  <a:schemeClr val="accent1"/>
                </a:solidFill>
                <a:latin typeface="Bradley Hand ITC" panose="03070402050302030203" pitchFamily="66" charset="0"/>
              </a:rPr>
              <a:t>Childhood Immunisations</a:t>
            </a:r>
          </a:p>
          <a:p>
            <a:pPr lvl="0" algn="ctr">
              <a:lnSpc>
                <a:spcPct val="90000"/>
              </a:lnSpc>
              <a:spcBef>
                <a:spcPct val="0"/>
              </a:spcBef>
              <a:spcAft>
                <a:spcPts val="600"/>
              </a:spcAft>
              <a:defRPr/>
            </a:pPr>
            <a:r>
              <a:rPr kumimoji="0" lang="en-US" sz="4800" b="1" i="0" u="none" strike="noStrike" kern="1200" cap="none" spc="0" normalizeH="0" baseline="0" noProof="0" dirty="0">
                <a:ln>
                  <a:noFill/>
                </a:ln>
                <a:solidFill>
                  <a:schemeClr val="accent1"/>
                </a:solidFill>
                <a:effectLst/>
                <a:uLnTx/>
                <a:uFillTx/>
                <a:latin typeface="Bradley Hand ITC" panose="03070402050302030203" pitchFamily="66" charset="0"/>
                <a:ea typeface="+mn-ea"/>
                <a:cs typeface="+mn-cs"/>
              </a:rPr>
              <a:t>E</a:t>
            </a:r>
            <a:r>
              <a:rPr kumimoji="0" lang="en-US" sz="4800" b="1" i="0" u="none" strike="noStrike" kern="1200" cap="none" spc="0" normalizeH="0" baseline="0" noProof="0" dirty="0">
                <a:ln>
                  <a:noFill/>
                </a:ln>
                <a:solidFill>
                  <a:srgbClr val="FF0000"/>
                </a:solidFill>
                <a:effectLst/>
                <a:uLnTx/>
                <a:uFillTx/>
                <a:latin typeface="Bradley Hand ITC" panose="03070402050302030203" pitchFamily="66" charset="0"/>
                <a:ea typeface="+mn-ea"/>
                <a:cs typeface="+mn-cs"/>
              </a:rPr>
              <a:t>a</a:t>
            </a:r>
            <a:r>
              <a:rPr kumimoji="0" lang="en-US" sz="4800" b="1" i="0" u="none" strike="noStrike" kern="1200" cap="none" spc="0" normalizeH="0" baseline="0" noProof="0" dirty="0">
                <a:ln>
                  <a:noFill/>
                </a:ln>
                <a:solidFill>
                  <a:srgbClr val="7030A0"/>
                </a:solidFill>
                <a:effectLst/>
                <a:uLnTx/>
                <a:uFillTx/>
                <a:latin typeface="Bradley Hand ITC" panose="03070402050302030203" pitchFamily="66" charset="0"/>
                <a:ea typeface="+mn-ea"/>
                <a:cs typeface="+mn-cs"/>
              </a:rPr>
              <a:t>r</a:t>
            </a:r>
            <a:r>
              <a:rPr kumimoji="0" lang="en-US" sz="4800" b="1" i="0" u="none" strike="noStrike" kern="1200" cap="none" spc="0" normalizeH="0" baseline="0" noProof="0" dirty="0">
                <a:ln>
                  <a:noFill/>
                </a:ln>
                <a:solidFill>
                  <a:srgbClr val="00B050"/>
                </a:solidFill>
                <a:effectLst/>
                <a:uLnTx/>
                <a:uFillTx/>
                <a:latin typeface="Bradley Hand ITC" panose="03070402050302030203" pitchFamily="66" charset="0"/>
                <a:ea typeface="+mn-ea"/>
                <a:cs typeface="+mn-cs"/>
              </a:rPr>
              <a:t>l</a:t>
            </a:r>
            <a:r>
              <a:rPr kumimoji="0" lang="en-US" sz="4800" b="1" i="0" u="none" strike="noStrike" kern="1200" cap="none" spc="0" normalizeH="0" baseline="0" noProof="0" dirty="0">
                <a:ln>
                  <a:noFill/>
                </a:ln>
                <a:solidFill>
                  <a:srgbClr val="FFC000"/>
                </a:solidFill>
                <a:effectLst/>
                <a:uLnTx/>
                <a:uFillTx/>
                <a:latin typeface="Bradley Hand ITC" panose="03070402050302030203" pitchFamily="66" charset="0"/>
                <a:ea typeface="+mn-ea"/>
                <a:cs typeface="+mn-cs"/>
              </a:rPr>
              <a:t>y </a:t>
            </a:r>
            <a:r>
              <a:rPr kumimoji="0" lang="en-US" sz="4800" b="1" i="0" u="none" strike="noStrike" kern="1200" cap="none" spc="0" normalizeH="0" baseline="0" noProof="0" dirty="0">
                <a:ln>
                  <a:noFill/>
                </a:ln>
                <a:solidFill>
                  <a:srgbClr val="00B050"/>
                </a:solidFill>
                <a:effectLst/>
                <a:uLnTx/>
                <a:uFillTx/>
                <a:latin typeface="Bradley Hand ITC" panose="03070402050302030203" pitchFamily="66" charset="0"/>
                <a:ea typeface="+mn-ea"/>
                <a:cs typeface="+mn-cs"/>
              </a:rPr>
              <a:t>Y</a:t>
            </a:r>
            <a:r>
              <a:rPr kumimoji="0" lang="en-US" sz="4800" b="1" i="0" u="none" strike="noStrike" kern="1200" cap="none" spc="0" normalizeH="0" baseline="0" noProof="0" dirty="0">
                <a:ln>
                  <a:noFill/>
                </a:ln>
                <a:solidFill>
                  <a:srgbClr val="0070C0"/>
                </a:solidFill>
                <a:effectLst/>
                <a:uLnTx/>
                <a:uFillTx/>
                <a:latin typeface="Bradley Hand ITC" panose="03070402050302030203" pitchFamily="66" charset="0"/>
                <a:ea typeface="+mn-ea"/>
                <a:cs typeface="+mn-cs"/>
              </a:rPr>
              <a:t>e</a:t>
            </a:r>
            <a:r>
              <a:rPr kumimoji="0" lang="en-US" sz="4800" b="1" i="0" u="none" strike="noStrike" kern="1200" cap="none" spc="0" normalizeH="0" baseline="0" noProof="0" dirty="0">
                <a:ln>
                  <a:noFill/>
                </a:ln>
                <a:solidFill>
                  <a:srgbClr val="FF0000"/>
                </a:solidFill>
                <a:effectLst/>
                <a:uLnTx/>
                <a:uFillTx/>
                <a:latin typeface="Bradley Hand ITC" panose="03070402050302030203" pitchFamily="66" charset="0"/>
                <a:ea typeface="+mn-ea"/>
                <a:cs typeface="+mn-cs"/>
              </a:rPr>
              <a:t>a</a:t>
            </a:r>
            <a:r>
              <a:rPr kumimoji="0" lang="en-US" sz="4800" b="1" i="0" u="none" strike="noStrike" kern="1200" cap="none" spc="0" normalizeH="0" baseline="0" noProof="0" dirty="0">
                <a:ln>
                  <a:noFill/>
                </a:ln>
                <a:solidFill>
                  <a:srgbClr val="7030A0"/>
                </a:solidFill>
                <a:effectLst/>
                <a:uLnTx/>
                <a:uFillTx/>
                <a:latin typeface="Bradley Hand ITC" panose="03070402050302030203" pitchFamily="66" charset="0"/>
                <a:ea typeface="+mn-ea"/>
                <a:cs typeface="+mn-cs"/>
              </a:rPr>
              <a:t>r</a:t>
            </a:r>
            <a:r>
              <a:rPr kumimoji="0" lang="en-US" sz="4800" b="1" i="0" u="none" strike="noStrike" kern="1200" cap="none" spc="0" normalizeH="0" baseline="0" noProof="0" dirty="0">
                <a:ln>
                  <a:noFill/>
                </a:ln>
                <a:solidFill>
                  <a:srgbClr val="FFC000"/>
                </a:solidFill>
                <a:effectLst/>
                <a:uLnTx/>
                <a:uFillTx/>
                <a:latin typeface="Bradley Hand ITC" panose="03070402050302030203" pitchFamily="66" charset="0"/>
                <a:ea typeface="+mn-ea"/>
                <a:cs typeface="+mn-cs"/>
              </a:rPr>
              <a:t>s </a:t>
            </a:r>
            <a:r>
              <a:rPr kumimoji="0" lang="en-US" sz="4800" b="1" i="0" u="none" strike="noStrike" kern="1200" cap="none" spc="0" normalizeH="0" baseline="0" noProof="0" dirty="0">
                <a:ln>
                  <a:noFill/>
                </a:ln>
                <a:solidFill>
                  <a:srgbClr val="00B050"/>
                </a:solidFill>
                <a:effectLst/>
                <a:uLnTx/>
                <a:uFillTx/>
                <a:latin typeface="Bradley Hand ITC" panose="03070402050302030203" pitchFamily="66" charset="0"/>
                <a:ea typeface="+mn-ea"/>
                <a:cs typeface="+mn-cs"/>
              </a:rPr>
              <a:t>P</a:t>
            </a:r>
            <a:r>
              <a:rPr kumimoji="0" lang="en-US" sz="4800" b="1" i="0" u="none" strike="noStrike" kern="1200" cap="none" spc="0" normalizeH="0" baseline="0" noProof="0" dirty="0">
                <a:ln>
                  <a:noFill/>
                </a:ln>
                <a:solidFill>
                  <a:srgbClr val="0070C0"/>
                </a:solidFill>
                <a:effectLst/>
                <a:uLnTx/>
                <a:uFillTx/>
                <a:latin typeface="Bradley Hand ITC" panose="03070402050302030203" pitchFamily="66" charset="0"/>
                <a:ea typeface="+mn-ea"/>
                <a:cs typeface="+mn-cs"/>
              </a:rPr>
              <a:t>r</a:t>
            </a:r>
            <a:r>
              <a:rPr kumimoji="0" lang="en-US" sz="4800" b="1" i="0" u="none" strike="noStrike" kern="1200" cap="none" spc="0" normalizeH="0" baseline="0" noProof="0" dirty="0">
                <a:ln>
                  <a:noFill/>
                </a:ln>
                <a:solidFill>
                  <a:srgbClr val="FF0000"/>
                </a:solidFill>
                <a:effectLst/>
                <a:uLnTx/>
                <a:uFillTx/>
                <a:latin typeface="Bradley Hand ITC" panose="03070402050302030203" pitchFamily="66" charset="0"/>
                <a:ea typeface="+mn-ea"/>
                <a:cs typeface="+mn-cs"/>
              </a:rPr>
              <a:t>o</a:t>
            </a:r>
            <a:r>
              <a:rPr kumimoji="0" lang="en-US" sz="4800" b="1" i="0" u="none" strike="noStrike" kern="1200" cap="none" spc="0" normalizeH="0" baseline="0" noProof="0" dirty="0">
                <a:ln>
                  <a:noFill/>
                </a:ln>
                <a:solidFill>
                  <a:srgbClr val="7030A0"/>
                </a:solidFill>
                <a:effectLst/>
                <a:uLnTx/>
                <a:uFillTx/>
                <a:latin typeface="Bradley Hand ITC" panose="03070402050302030203" pitchFamily="66" charset="0"/>
                <a:ea typeface="+mn-ea"/>
                <a:cs typeface="+mn-cs"/>
              </a:rPr>
              <a:t>j</a:t>
            </a:r>
            <a:r>
              <a:rPr kumimoji="0" lang="en-US" sz="4800" b="1" i="0" u="none" strike="noStrike" kern="1200" cap="none" spc="0" normalizeH="0" baseline="0" noProof="0" dirty="0">
                <a:ln>
                  <a:noFill/>
                </a:ln>
                <a:solidFill>
                  <a:srgbClr val="FFC000"/>
                </a:solidFill>
                <a:effectLst/>
                <a:uLnTx/>
                <a:uFillTx/>
                <a:latin typeface="Bradley Hand ITC" panose="03070402050302030203" pitchFamily="66" charset="0"/>
                <a:ea typeface="+mn-ea"/>
                <a:cs typeface="+mn-cs"/>
              </a:rPr>
              <a:t>e</a:t>
            </a:r>
            <a:r>
              <a:rPr kumimoji="0" lang="en-US" sz="4800" b="1" i="0" u="none" strike="noStrike" kern="1200" cap="none" spc="0" normalizeH="0" baseline="0" noProof="0" dirty="0">
                <a:ln>
                  <a:noFill/>
                </a:ln>
                <a:solidFill>
                  <a:srgbClr val="00B050"/>
                </a:solidFill>
                <a:effectLst/>
                <a:uLnTx/>
                <a:uFillTx/>
                <a:latin typeface="Bradley Hand ITC" panose="03070402050302030203" pitchFamily="66" charset="0"/>
                <a:ea typeface="+mn-ea"/>
                <a:cs typeface="+mn-cs"/>
              </a:rPr>
              <a:t>c</a:t>
            </a:r>
            <a:r>
              <a:rPr kumimoji="0" lang="en-US" sz="4800" b="1" i="0" u="none" strike="noStrike" kern="1200" cap="none" spc="0" normalizeH="0" baseline="0" noProof="0" dirty="0">
                <a:ln>
                  <a:noFill/>
                </a:ln>
                <a:solidFill>
                  <a:srgbClr val="0070C0"/>
                </a:solidFill>
                <a:effectLst/>
                <a:uLnTx/>
                <a:uFillTx/>
                <a:latin typeface="Bradley Hand ITC" panose="03070402050302030203" pitchFamily="66" charset="0"/>
                <a:ea typeface="+mn-ea"/>
                <a:cs typeface="+mn-cs"/>
              </a:rPr>
              <a:t>t </a:t>
            </a:r>
            <a:endParaRPr lang="en-US" sz="6900" b="1" dirty="0">
              <a:solidFill>
                <a:srgbClr val="0070C0"/>
              </a:solidFill>
              <a:latin typeface="+mj-lt"/>
              <a:ea typeface="+mj-ea"/>
              <a:cs typeface="+mj-cs"/>
            </a:endParaRPr>
          </a:p>
        </p:txBody>
      </p:sp>
      <p:pic>
        <p:nvPicPr>
          <p:cNvPr id="4" name="Picture 3" descr="A close-up of a logo&#10;&#10;Description automatically generated">
            <a:extLst>
              <a:ext uri="{FF2B5EF4-FFF2-40B4-BE49-F238E27FC236}">
                <a16:creationId xmlns:a16="http://schemas.microsoft.com/office/drawing/2014/main" id="{A9C40538-CF8A-DF10-B556-F7236BEA5E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793" y="28575"/>
            <a:ext cx="2464528" cy="770698"/>
          </a:xfrm>
          <a:prstGeom prst="rect">
            <a:avLst/>
          </a:prstGeom>
        </p:spPr>
      </p:pic>
      <p:pic>
        <p:nvPicPr>
          <p:cNvPr id="5" name="Picture 4" descr="A close-up of a logo&#10;&#10;Description automatically generated">
            <a:extLst>
              <a:ext uri="{FF2B5EF4-FFF2-40B4-BE49-F238E27FC236}">
                <a16:creationId xmlns:a16="http://schemas.microsoft.com/office/drawing/2014/main" id="{CC3F6248-9B71-A181-630F-8EE883E716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27393" y="0"/>
            <a:ext cx="1864607" cy="833005"/>
          </a:xfrm>
          <a:prstGeom prst="rect">
            <a:avLst/>
          </a:prstGeom>
        </p:spPr>
      </p:pic>
    </p:spTree>
    <p:extLst>
      <p:ext uri="{BB962C8B-B14F-4D97-AF65-F5344CB8AC3E}">
        <p14:creationId xmlns:p14="http://schemas.microsoft.com/office/powerpoint/2010/main" val="17155622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CC6B74-C522-8490-D43D-7F2AAA5BE373}"/>
              </a:ext>
            </a:extLst>
          </p:cNvPr>
          <p:cNvSpPr txBox="1"/>
          <p:nvPr/>
        </p:nvSpPr>
        <p:spPr>
          <a:xfrm>
            <a:off x="109490" y="905097"/>
            <a:ext cx="5986509" cy="4790309"/>
          </a:xfrm>
          <a:prstGeom prst="rect">
            <a:avLst/>
          </a:prstGeom>
          <a:noFill/>
          <a:effectLst>
            <a:softEdge rad="241300"/>
          </a:effectLst>
        </p:spPr>
        <p:txBody>
          <a:bodyPr wrap="square" rtlCol="0">
            <a:spAutoFit/>
          </a:bodyPr>
          <a:lstStyle/>
          <a:p>
            <a:endParaRPr lang="en-GB" dirty="0"/>
          </a:p>
        </p:txBody>
      </p:sp>
      <p:sp>
        <p:nvSpPr>
          <p:cNvPr id="2" name="Title 1">
            <a:extLst>
              <a:ext uri="{FF2B5EF4-FFF2-40B4-BE49-F238E27FC236}">
                <a16:creationId xmlns:a16="http://schemas.microsoft.com/office/drawing/2014/main" id="{D19B5EE8-DCC1-02BC-9B5E-C379C305D6FF}"/>
              </a:ext>
            </a:extLst>
          </p:cNvPr>
          <p:cNvSpPr>
            <a:spLocks noGrp="1"/>
          </p:cNvSpPr>
          <p:nvPr>
            <p:ph type="title"/>
          </p:nvPr>
        </p:nvSpPr>
        <p:spPr>
          <a:xfrm>
            <a:off x="2156258" y="196772"/>
            <a:ext cx="7137371" cy="666271"/>
          </a:xfrm>
        </p:spPr>
        <p:txBody>
          <a:bodyPr>
            <a:normAutofit/>
          </a:bodyPr>
          <a:lstStyle/>
          <a:p>
            <a:r>
              <a:rPr lang="en-GB" sz="3200" dirty="0">
                <a:solidFill>
                  <a:schemeClr val="accent1"/>
                </a:solidFill>
                <a:latin typeface="Bradley Hand ITC" panose="03070402050302030203" pitchFamily="66" charset="0"/>
              </a:rPr>
              <a:t>Introduction into the Early Years Project</a:t>
            </a:r>
          </a:p>
        </p:txBody>
      </p:sp>
      <p:sp>
        <p:nvSpPr>
          <p:cNvPr id="4" name="TextBox 3">
            <a:extLst>
              <a:ext uri="{FF2B5EF4-FFF2-40B4-BE49-F238E27FC236}">
                <a16:creationId xmlns:a16="http://schemas.microsoft.com/office/drawing/2014/main" id="{B0948F85-0098-2988-27CD-98038BC6E081}"/>
              </a:ext>
            </a:extLst>
          </p:cNvPr>
          <p:cNvSpPr txBox="1"/>
          <p:nvPr/>
        </p:nvSpPr>
        <p:spPr>
          <a:xfrm>
            <a:off x="269270" y="996340"/>
            <a:ext cx="4358006" cy="2031325"/>
          </a:xfrm>
          <a:prstGeom prst="rect">
            <a:avLst/>
          </a:prstGeom>
          <a:solidFill>
            <a:schemeClr val="bg1">
              <a:lumMod val="95000"/>
            </a:schemeClr>
          </a:solidFill>
          <a:ln>
            <a:solidFill>
              <a:schemeClr val="bg1"/>
            </a:solidFill>
          </a:ln>
          <a:effectLst>
            <a:softEdge rad="63500"/>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dirty="0">
              <a:ln>
                <a:noFill/>
              </a:ln>
              <a:solidFill>
                <a:schemeClr val="accent1"/>
              </a:solidFill>
              <a:effectLst/>
              <a:uLnTx/>
              <a:uFillTx/>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schemeClr val="accent1"/>
                </a:solidFill>
                <a:effectLst/>
                <a:uLnTx/>
                <a:uFillTx/>
                <a:latin typeface="Aptos" panose="020B0004020202020204" pitchFamily="34" charset="0"/>
              </a:rPr>
              <a:t>The Improving Immunisation Uptake (IIU) Team are providing training on </a:t>
            </a:r>
            <a:r>
              <a:rPr lang="en-GB" sz="1400" dirty="0">
                <a:solidFill>
                  <a:schemeClr val="accent1"/>
                </a:solidFill>
                <a:latin typeface="Aptos" panose="020B0004020202020204" pitchFamily="34" charset="0"/>
              </a:rPr>
              <a:t>behalf of NHS England. </a:t>
            </a:r>
            <a:r>
              <a:rPr kumimoji="0" lang="en-GB" sz="1400" i="0" u="none" strike="noStrike" kern="1200" cap="none" spc="0" normalizeH="0" baseline="0" noProof="0" dirty="0">
                <a:ln>
                  <a:noFill/>
                </a:ln>
                <a:solidFill>
                  <a:schemeClr val="accent1"/>
                </a:solidFill>
                <a:effectLst/>
                <a:uLnTx/>
                <a:uFillTx/>
                <a:latin typeface="Aptos" panose="020B0004020202020204" pitchFamily="34" charset="0"/>
              </a:rPr>
              <a:t>The IIU Team work with GP practices to improve vaccination uptake in children under 5 years old, the team consists of nurses who work with administrators and data analysts within NHS SCW Child Health Information Services (CHIS).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dirty="0">
              <a:ln>
                <a:noFill/>
              </a:ln>
              <a:solidFill>
                <a:schemeClr val="accent1"/>
              </a:solidFill>
              <a:effectLst/>
              <a:uLnTx/>
              <a:uFillTx/>
            </a:endParaRPr>
          </a:p>
        </p:txBody>
      </p:sp>
      <p:sp>
        <p:nvSpPr>
          <p:cNvPr id="5" name="TextBox 4">
            <a:extLst>
              <a:ext uri="{FF2B5EF4-FFF2-40B4-BE49-F238E27FC236}">
                <a16:creationId xmlns:a16="http://schemas.microsoft.com/office/drawing/2014/main" id="{8892B109-C45A-B344-26C1-B7DA36EF892C}"/>
              </a:ext>
            </a:extLst>
          </p:cNvPr>
          <p:cNvSpPr txBox="1"/>
          <p:nvPr/>
        </p:nvSpPr>
        <p:spPr>
          <a:xfrm>
            <a:off x="1241170" y="3194218"/>
            <a:ext cx="4704804" cy="2031325"/>
          </a:xfrm>
          <a:prstGeom prst="rect">
            <a:avLst/>
          </a:prstGeom>
          <a:solidFill>
            <a:schemeClr val="bg2">
              <a:lumMod val="95000"/>
            </a:schemeClr>
          </a:solidFill>
          <a:effectLst>
            <a:softEdge rad="101600"/>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dirty="0">
              <a:ln>
                <a:noFill/>
              </a:ln>
              <a:solidFill>
                <a:schemeClr val="accent1"/>
              </a:solidFill>
              <a:effectLst/>
              <a:uLnTx/>
              <a:uFillTx/>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schemeClr val="accent1"/>
                </a:solidFill>
                <a:effectLst/>
                <a:uLnTx/>
                <a:uFillTx/>
                <a:latin typeface="Aptos" panose="020B0004020202020204" pitchFamily="34" charset="0"/>
              </a:rPr>
              <a:t>Education and childcare settings have a vital role to play in supporting the routine immunisation programme through sharing of information with parents/carers.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dirty="0">
              <a:ln>
                <a:noFill/>
              </a:ln>
              <a:solidFill>
                <a:schemeClr val="accent1"/>
              </a:solidFill>
              <a:effectLst/>
              <a:uLnTx/>
              <a:uFillTx/>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schemeClr val="accent1"/>
                </a:solidFill>
                <a:effectLst/>
                <a:uLnTx/>
                <a:uFillTx/>
                <a:latin typeface="Aptos" panose="020B0004020202020204" pitchFamily="34" charset="0"/>
              </a:rPr>
              <a:t>This training will be free of charge and </a:t>
            </a:r>
            <a:r>
              <a:rPr lang="en-GB" sz="1400" dirty="0">
                <a:solidFill>
                  <a:schemeClr val="accent1"/>
                </a:solidFill>
                <a:latin typeface="Aptos" panose="020B0004020202020204" pitchFamily="34" charset="0"/>
              </a:rPr>
              <a:t>aims to </a:t>
            </a:r>
            <a:r>
              <a:rPr kumimoji="0" lang="en-GB" sz="1400" i="0" u="none" strike="noStrike" kern="1200" cap="none" spc="0" normalizeH="0" baseline="0" noProof="0" dirty="0">
                <a:ln>
                  <a:noFill/>
                </a:ln>
                <a:solidFill>
                  <a:schemeClr val="accent1"/>
                </a:solidFill>
                <a:effectLst/>
                <a:uLnTx/>
                <a:uFillTx/>
                <a:latin typeface="Aptos" panose="020B0004020202020204" pitchFamily="34" charset="0"/>
              </a:rPr>
              <a:t>support Early Years providers to raise awareness of the importance of routine childhood immunisations in their settings.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dirty="0">
              <a:ln>
                <a:noFill/>
              </a:ln>
              <a:solidFill>
                <a:schemeClr val="accent1"/>
              </a:solidFill>
              <a:effectLst/>
              <a:uLnTx/>
              <a:uFillTx/>
              <a:ea typeface="+mn-ea"/>
              <a:cs typeface="+mn-cs"/>
            </a:endParaRPr>
          </a:p>
        </p:txBody>
      </p:sp>
      <p:pic>
        <p:nvPicPr>
          <p:cNvPr id="7" name="Content Placeholder 6" descr="Person using a computer">
            <a:extLst>
              <a:ext uri="{FF2B5EF4-FFF2-40B4-BE49-F238E27FC236}">
                <a16:creationId xmlns:a16="http://schemas.microsoft.com/office/drawing/2014/main" id="{D5478AA6-30DA-623E-3952-CDADC3BEE52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19799" y="905097"/>
            <a:ext cx="6062710" cy="4790309"/>
          </a:xfrm>
          <a:prstGeom prst="rect">
            <a:avLst/>
          </a:prstGeom>
          <a:noFill/>
          <a:ln>
            <a:noFill/>
          </a:ln>
          <a:effectLst>
            <a:softEdge rad="88900"/>
          </a:effectLst>
        </p:spPr>
      </p:pic>
      <p:pic>
        <p:nvPicPr>
          <p:cNvPr id="6" name="Picture 5" descr="A close-up of a logo&#10;&#10;Description automatically generated">
            <a:extLst>
              <a:ext uri="{FF2B5EF4-FFF2-40B4-BE49-F238E27FC236}">
                <a16:creationId xmlns:a16="http://schemas.microsoft.com/office/drawing/2014/main" id="{E29FBAB3-4ADA-B510-AEB7-C5B291667B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5278" y="0"/>
            <a:ext cx="1853800" cy="828177"/>
          </a:xfrm>
          <a:prstGeom prst="rect">
            <a:avLst/>
          </a:prstGeom>
        </p:spPr>
      </p:pic>
      <p:pic>
        <p:nvPicPr>
          <p:cNvPr id="8" name="Picture 7" descr="A close-up of a logo&#10;&#10;Description automatically generated">
            <a:extLst>
              <a:ext uri="{FF2B5EF4-FFF2-40B4-BE49-F238E27FC236}">
                <a16:creationId xmlns:a16="http://schemas.microsoft.com/office/drawing/2014/main" id="{35E098F5-0286-B8CD-8941-E27B580954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27" y="89632"/>
            <a:ext cx="2007328" cy="648912"/>
          </a:xfrm>
          <a:prstGeom prst="rect">
            <a:avLst/>
          </a:prstGeom>
        </p:spPr>
      </p:pic>
    </p:spTree>
    <p:extLst>
      <p:ext uri="{BB962C8B-B14F-4D97-AF65-F5344CB8AC3E}">
        <p14:creationId xmlns:p14="http://schemas.microsoft.com/office/powerpoint/2010/main" val="3578885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CC1FA5F-D5DC-C1F9-6EB2-DCAFF29E18D3}"/>
              </a:ext>
            </a:extLst>
          </p:cNvPr>
          <p:cNvSpPr txBox="1"/>
          <p:nvPr/>
        </p:nvSpPr>
        <p:spPr>
          <a:xfrm>
            <a:off x="203710" y="897832"/>
            <a:ext cx="11892496" cy="5398465"/>
          </a:xfrm>
          <a:prstGeom prst="rect">
            <a:avLst/>
          </a:prstGeom>
          <a:noFill/>
          <a:effectLst>
            <a:softEdge rad="393700"/>
          </a:effectLst>
        </p:spPr>
        <p:txBody>
          <a:bodyPr wrap="square" rtlCol="0">
            <a:spAutoFit/>
          </a:bodyPr>
          <a:lstStyle/>
          <a:p>
            <a:endParaRPr lang="en-GB" dirty="0"/>
          </a:p>
        </p:txBody>
      </p:sp>
      <p:sp>
        <p:nvSpPr>
          <p:cNvPr id="2" name="Title 1">
            <a:extLst>
              <a:ext uri="{FF2B5EF4-FFF2-40B4-BE49-F238E27FC236}">
                <a16:creationId xmlns:a16="http://schemas.microsoft.com/office/drawing/2014/main" id="{D19B5EE8-DCC1-02BC-9B5E-C379C305D6FF}"/>
              </a:ext>
            </a:extLst>
          </p:cNvPr>
          <p:cNvSpPr>
            <a:spLocks noGrp="1"/>
          </p:cNvSpPr>
          <p:nvPr>
            <p:ph type="title"/>
          </p:nvPr>
        </p:nvSpPr>
        <p:spPr>
          <a:xfrm>
            <a:off x="2246241" y="161906"/>
            <a:ext cx="7030764" cy="666271"/>
          </a:xfrm>
        </p:spPr>
        <p:txBody>
          <a:bodyPr>
            <a:normAutofit/>
          </a:bodyPr>
          <a:lstStyle/>
          <a:p>
            <a:r>
              <a:rPr lang="en-GB" sz="3200" dirty="0">
                <a:solidFill>
                  <a:schemeClr val="accent1"/>
                </a:solidFill>
                <a:latin typeface="Bradley Hand ITC" panose="03070402050302030203" pitchFamily="66" charset="0"/>
              </a:rPr>
              <a:t>How will the Early Years Project Work</a:t>
            </a:r>
          </a:p>
        </p:txBody>
      </p:sp>
      <p:sp>
        <p:nvSpPr>
          <p:cNvPr id="3" name="TextBox 2">
            <a:extLst>
              <a:ext uri="{FF2B5EF4-FFF2-40B4-BE49-F238E27FC236}">
                <a16:creationId xmlns:a16="http://schemas.microsoft.com/office/drawing/2014/main" id="{8FF5A6E3-BFB8-CDAC-785C-062B475C7E12}"/>
              </a:ext>
            </a:extLst>
          </p:cNvPr>
          <p:cNvSpPr txBox="1"/>
          <p:nvPr/>
        </p:nvSpPr>
        <p:spPr>
          <a:xfrm>
            <a:off x="203710" y="897832"/>
            <a:ext cx="11706079" cy="2246769"/>
          </a:xfrm>
          <a:prstGeom prst="rect">
            <a:avLst/>
          </a:prstGeom>
          <a:solidFill>
            <a:schemeClr val="bg2">
              <a:lumMod val="95000"/>
            </a:schemeClr>
          </a:solidFill>
          <a:effectLst>
            <a:softEdge rad="76200"/>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schemeClr val="accent1"/>
                </a:solidFill>
                <a:effectLst/>
                <a:uLnTx/>
                <a:uFillTx/>
                <a:latin typeface="Aptos" panose="020B0004020202020204" pitchFamily="34" charset="0"/>
              </a:rPr>
              <a:t>The IIU Team will provide free educational training and resources for Early Years staff to provide them with information that they need to be able to raise awareness of the importance of routine childhood immunisations in their settings.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accent1"/>
                </a:solidFill>
                <a:latin typeface="Aptos" panose="020B0004020202020204" pitchFamily="34" charset="0"/>
              </a:rPr>
              <a:t>Information staff will gain:</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400" i="0" u="none" strike="noStrike" kern="1200" cap="none" spc="0" normalizeH="0" baseline="0" noProof="0" dirty="0">
                <a:ln>
                  <a:noFill/>
                </a:ln>
                <a:solidFill>
                  <a:schemeClr val="accent1"/>
                </a:solidFill>
                <a:effectLst/>
                <a:uLnTx/>
                <a:uFillTx/>
                <a:latin typeface="Aptos" panose="020B0004020202020204" pitchFamily="34" charset="0"/>
              </a:rPr>
              <a:t>An understanding of who is eligible for vaccination on the NHS routine UK immunisation schedule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400" i="0" u="none" strike="noStrike" kern="1200" cap="none" spc="0" normalizeH="0" baseline="0" noProof="0" dirty="0">
                <a:ln>
                  <a:noFill/>
                </a:ln>
                <a:solidFill>
                  <a:schemeClr val="accent1"/>
                </a:solidFill>
                <a:effectLst/>
                <a:uLnTx/>
                <a:uFillTx/>
                <a:latin typeface="Aptos" panose="020B0004020202020204" pitchFamily="34" charset="0"/>
              </a:rPr>
              <a:t>An awareness of potential barriers to vaccination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400" i="0" u="none" strike="noStrike" kern="1200" cap="none" spc="0" normalizeH="0" baseline="0" noProof="0" dirty="0">
                <a:ln>
                  <a:noFill/>
                </a:ln>
                <a:solidFill>
                  <a:schemeClr val="accent1"/>
                </a:solidFill>
                <a:effectLst/>
                <a:uLnTx/>
                <a:uFillTx/>
                <a:latin typeface="Aptos" panose="020B0004020202020204" pitchFamily="34" charset="0"/>
              </a:rPr>
              <a:t>Benefits and risks of vaccination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400" i="0" u="none" strike="noStrike" kern="1200" cap="none" spc="0" normalizeH="0" baseline="0" noProof="0" dirty="0">
                <a:ln>
                  <a:noFill/>
                </a:ln>
                <a:solidFill>
                  <a:schemeClr val="accent1"/>
                </a:solidFill>
                <a:effectLst/>
                <a:uLnTx/>
                <a:uFillTx/>
                <a:latin typeface="Aptos" panose="020B0004020202020204" pitchFamily="34" charset="0"/>
              </a:rPr>
              <a:t>Where to signpost people for further information and vaccination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dirty="0">
              <a:ln>
                <a:noFill/>
              </a:ln>
              <a:solidFill>
                <a:schemeClr val="accent1"/>
              </a:solidFill>
              <a:effectLst/>
              <a:uLnTx/>
              <a:uFillTx/>
            </a:endParaRPr>
          </a:p>
        </p:txBody>
      </p:sp>
      <p:pic>
        <p:nvPicPr>
          <p:cNvPr id="6" name="Picture 5" descr="Improving immunisation uptake in the Thames Valley">
            <a:extLst>
              <a:ext uri="{FF2B5EF4-FFF2-40B4-BE49-F238E27FC236}">
                <a16:creationId xmlns:a16="http://schemas.microsoft.com/office/drawing/2014/main" id="{35517878-1D71-5894-2690-73DCB813FA5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7669" y="3038629"/>
            <a:ext cx="7142046" cy="3161199"/>
          </a:xfrm>
          <a:prstGeom prst="rect">
            <a:avLst/>
          </a:prstGeom>
          <a:noFill/>
          <a:ln>
            <a:noFill/>
          </a:ln>
          <a:effectLst>
            <a:softEdge rad="114300"/>
          </a:effectLst>
        </p:spPr>
      </p:pic>
      <p:pic>
        <p:nvPicPr>
          <p:cNvPr id="5" name="Picture 4" descr="A close-up of a logo&#10;&#10;Description automatically generated">
            <a:extLst>
              <a:ext uri="{FF2B5EF4-FFF2-40B4-BE49-F238E27FC236}">
                <a16:creationId xmlns:a16="http://schemas.microsoft.com/office/drawing/2014/main" id="{ACDBA0A8-B624-279A-6558-9D7623AB7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5278" y="0"/>
            <a:ext cx="1853800" cy="828177"/>
          </a:xfrm>
          <a:prstGeom prst="rect">
            <a:avLst/>
          </a:prstGeom>
        </p:spPr>
      </p:pic>
      <p:pic>
        <p:nvPicPr>
          <p:cNvPr id="7" name="Picture 6" descr="A close-up of a logo&#10;&#10;Description automatically generated">
            <a:extLst>
              <a:ext uri="{FF2B5EF4-FFF2-40B4-BE49-F238E27FC236}">
                <a16:creationId xmlns:a16="http://schemas.microsoft.com/office/drawing/2014/main" id="{D399F6E0-5B30-B838-CB24-941176C3FE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27" y="89632"/>
            <a:ext cx="2007328" cy="648912"/>
          </a:xfrm>
          <a:prstGeom prst="rect">
            <a:avLst/>
          </a:prstGeom>
        </p:spPr>
      </p:pic>
      <p:sp>
        <p:nvSpPr>
          <p:cNvPr id="23" name="TextBox 22">
            <a:extLst>
              <a:ext uri="{FF2B5EF4-FFF2-40B4-BE49-F238E27FC236}">
                <a16:creationId xmlns:a16="http://schemas.microsoft.com/office/drawing/2014/main" id="{C74D5CC3-586D-DCB8-4494-5E6179E9A382}"/>
              </a:ext>
            </a:extLst>
          </p:cNvPr>
          <p:cNvSpPr txBox="1"/>
          <p:nvPr/>
        </p:nvSpPr>
        <p:spPr>
          <a:xfrm>
            <a:off x="6954968" y="3038629"/>
            <a:ext cx="4954821" cy="1815882"/>
          </a:xfrm>
          <a:prstGeom prst="rect">
            <a:avLst/>
          </a:prstGeom>
          <a:solidFill>
            <a:schemeClr val="bg2">
              <a:lumMod val="95000"/>
            </a:schemeClr>
          </a:solidFill>
          <a:effectLst>
            <a:softEdge rad="76200"/>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dirty="0">
              <a:ln>
                <a:noFill/>
              </a:ln>
              <a:solidFill>
                <a:schemeClr val="accent1"/>
              </a:solidFill>
              <a:effectLst/>
              <a:uLnTx/>
              <a:uFillTx/>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schemeClr val="accent1"/>
                </a:solidFill>
                <a:effectLst/>
                <a:uLnTx/>
                <a:uFillTx/>
                <a:latin typeface="Aptos" panose="020B0004020202020204" pitchFamily="34" charset="0"/>
                <a:cs typeface="Arial" panose="020B0604020202020204" pitchFamily="34" charset="0"/>
              </a:rPr>
              <a:t>The recently published National Immunisation strategy (2023) identifies the need for the NHS to work with other agencies to promote the understanding and importance of vaccinations.  The IIU team believe the Early Years setting would be ideally placed with the established trust of parents and carers to fit into this model.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dirty="0">
              <a:ln>
                <a:noFill/>
              </a:ln>
              <a:solidFill>
                <a:schemeClr val="accent1"/>
              </a:solidFill>
              <a:effectLst/>
              <a:uLnTx/>
              <a:uFillTx/>
              <a:cs typeface="Arial" panose="020B0604020202020204" pitchFamily="34" charset="0"/>
            </a:endParaRPr>
          </a:p>
        </p:txBody>
      </p:sp>
    </p:spTree>
    <p:extLst>
      <p:ext uri="{BB962C8B-B14F-4D97-AF65-F5344CB8AC3E}">
        <p14:creationId xmlns:p14="http://schemas.microsoft.com/office/powerpoint/2010/main" val="1511762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DC41E1-1D9A-1A79-3E30-E20E77754A31}"/>
              </a:ext>
            </a:extLst>
          </p:cNvPr>
          <p:cNvSpPr txBox="1"/>
          <p:nvPr/>
        </p:nvSpPr>
        <p:spPr>
          <a:xfrm>
            <a:off x="130665" y="912556"/>
            <a:ext cx="11930670" cy="5427284"/>
          </a:xfrm>
          <a:prstGeom prst="rect">
            <a:avLst/>
          </a:prstGeom>
          <a:noFill/>
          <a:effectLst>
            <a:softEdge rad="457200"/>
          </a:effectLst>
        </p:spPr>
        <p:txBody>
          <a:bodyPr wrap="square" rtlCol="0">
            <a:spAutoFit/>
          </a:bodyPr>
          <a:lstStyle/>
          <a:p>
            <a:endParaRPr lang="en-GB" dirty="0"/>
          </a:p>
        </p:txBody>
      </p:sp>
      <p:pic>
        <p:nvPicPr>
          <p:cNvPr id="2" name="Picture 1" descr="How does your PCN compare?">
            <a:extLst>
              <a:ext uri="{FF2B5EF4-FFF2-40B4-BE49-F238E27FC236}">
                <a16:creationId xmlns:a16="http://schemas.microsoft.com/office/drawing/2014/main" id="{EC22382C-13F3-435D-B625-03BB64152D9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0195" y="2325189"/>
            <a:ext cx="9831976" cy="4014651"/>
          </a:xfrm>
          <a:prstGeom prst="rect">
            <a:avLst/>
          </a:prstGeom>
          <a:noFill/>
          <a:ln>
            <a:noFill/>
          </a:ln>
          <a:effectLst>
            <a:softEdge rad="165100"/>
          </a:effectLst>
        </p:spPr>
      </p:pic>
      <p:sp>
        <p:nvSpPr>
          <p:cNvPr id="4" name="Title 3">
            <a:extLst>
              <a:ext uri="{FF2B5EF4-FFF2-40B4-BE49-F238E27FC236}">
                <a16:creationId xmlns:a16="http://schemas.microsoft.com/office/drawing/2014/main" id="{1DF7B38E-6C77-9C2C-80FD-46B6D32D803D}"/>
              </a:ext>
            </a:extLst>
          </p:cNvPr>
          <p:cNvSpPr>
            <a:spLocks noGrp="1"/>
          </p:cNvSpPr>
          <p:nvPr>
            <p:ph type="title"/>
          </p:nvPr>
        </p:nvSpPr>
        <p:spPr>
          <a:xfrm>
            <a:off x="1975465" y="151758"/>
            <a:ext cx="5850968" cy="666271"/>
          </a:xfrm>
        </p:spPr>
        <p:txBody>
          <a:bodyPr>
            <a:normAutofit/>
          </a:bodyPr>
          <a:lstStyle/>
          <a:p>
            <a:r>
              <a:rPr lang="en-GB" sz="3200" dirty="0">
                <a:solidFill>
                  <a:schemeClr val="accent1"/>
                </a:solidFill>
                <a:latin typeface="Bradley Hand ITC" panose="03070402050302030203" pitchFamily="66" charset="0"/>
              </a:rPr>
              <a:t>What Support will be Offered</a:t>
            </a:r>
            <a:endParaRPr lang="en-GB" dirty="0">
              <a:solidFill>
                <a:schemeClr val="accent1"/>
              </a:solidFill>
              <a:latin typeface="Bradley Hand ITC" panose="03070402050302030203" pitchFamily="66" charset="0"/>
            </a:endParaRPr>
          </a:p>
        </p:txBody>
      </p:sp>
      <p:sp>
        <p:nvSpPr>
          <p:cNvPr id="5" name="Oval 4">
            <a:extLst>
              <a:ext uri="{FF2B5EF4-FFF2-40B4-BE49-F238E27FC236}">
                <a16:creationId xmlns:a16="http://schemas.microsoft.com/office/drawing/2014/main" id="{73BC25D1-68BA-A1B6-7BFC-9C2A60BCAF9E}"/>
              </a:ext>
            </a:extLst>
          </p:cNvPr>
          <p:cNvSpPr/>
          <p:nvPr/>
        </p:nvSpPr>
        <p:spPr>
          <a:xfrm>
            <a:off x="130665" y="1101609"/>
            <a:ext cx="2969502" cy="2671147"/>
          </a:xfrm>
          <a:prstGeom prst="ellipse">
            <a:avLst/>
          </a:prstGeom>
          <a:solidFill>
            <a:schemeClr val="tx2">
              <a:lumMod val="20000"/>
              <a:lumOff val="80000"/>
            </a:schemeClr>
          </a:solidFill>
          <a:ln>
            <a:noFill/>
          </a:ln>
          <a:effectLst>
            <a:softEdge rad="76200"/>
          </a:effec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57B5E06D-60EB-FA9D-4E5D-5D2B01028A87}"/>
              </a:ext>
            </a:extLst>
          </p:cNvPr>
          <p:cNvSpPr/>
          <p:nvPr/>
        </p:nvSpPr>
        <p:spPr>
          <a:xfrm>
            <a:off x="4441432" y="912556"/>
            <a:ext cx="2969502" cy="2671147"/>
          </a:xfrm>
          <a:prstGeom prst="ellipse">
            <a:avLst/>
          </a:prstGeom>
          <a:solidFill>
            <a:schemeClr val="tx2">
              <a:lumMod val="20000"/>
              <a:lumOff val="80000"/>
            </a:schemeClr>
          </a:solidFill>
          <a:ln>
            <a:noFill/>
          </a:ln>
          <a:effectLst>
            <a:softEdge rad="88900"/>
          </a:effec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E8474915-6BC2-7588-ADD9-A9C0E8DB1BDE}"/>
              </a:ext>
            </a:extLst>
          </p:cNvPr>
          <p:cNvSpPr/>
          <p:nvPr/>
        </p:nvSpPr>
        <p:spPr>
          <a:xfrm>
            <a:off x="8967646" y="1005473"/>
            <a:ext cx="3030462" cy="2767283"/>
          </a:xfrm>
          <a:prstGeom prst="ellipse">
            <a:avLst/>
          </a:prstGeom>
          <a:solidFill>
            <a:schemeClr val="tx2">
              <a:lumMod val="20000"/>
              <a:lumOff val="80000"/>
            </a:schemeClr>
          </a:solidFill>
          <a:ln>
            <a:noFill/>
          </a:ln>
          <a:effectLst>
            <a:softEdge rad="101600"/>
          </a:effec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9142D1D9-2D7D-1591-B6E8-16E206509CFB}"/>
              </a:ext>
            </a:extLst>
          </p:cNvPr>
          <p:cNvSpPr txBox="1"/>
          <p:nvPr/>
        </p:nvSpPr>
        <p:spPr>
          <a:xfrm>
            <a:off x="657156" y="1632691"/>
            <a:ext cx="1853313" cy="16004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033F85"/>
                </a:solidFill>
                <a:latin typeface="Aptos" panose="020B0004020202020204" pitchFamily="34" charset="0"/>
                <a:cs typeface="Arial"/>
              </a:rPr>
              <a:t>Free digital t</a:t>
            </a:r>
            <a:r>
              <a:rPr kumimoji="0" lang="en-GB" sz="1400" i="0" u="none" strike="noStrike" kern="1200" cap="none" spc="0" normalizeH="0" baseline="0" noProof="0" dirty="0">
                <a:ln>
                  <a:noFill/>
                </a:ln>
                <a:solidFill>
                  <a:srgbClr val="033F85"/>
                </a:solidFill>
                <a:effectLst/>
                <a:uLnTx/>
                <a:uFillTx/>
                <a:latin typeface="Aptos" panose="020B0004020202020204" pitchFamily="34" charset="0"/>
                <a:cs typeface="Arial"/>
              </a:rPr>
              <a:t>raining Packs, educational material and links to sources of credible information will be shared with Early Years providers</a:t>
            </a:r>
            <a:endParaRPr kumimoji="0" lang="en-GB" sz="1400" i="0" u="none" strike="noStrike" kern="1200" cap="none" spc="0" normalizeH="0" baseline="0" noProof="0" dirty="0">
              <a:ln>
                <a:noFill/>
              </a:ln>
              <a:solidFill>
                <a:srgbClr val="033F85"/>
              </a:solidFill>
              <a:effectLst/>
              <a:uLnTx/>
              <a:uFillTx/>
              <a:latin typeface="Aptos" panose="020B00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BD59A869-10DA-F43B-E56B-AD46305FF3EE}"/>
              </a:ext>
            </a:extLst>
          </p:cNvPr>
          <p:cNvSpPr txBox="1"/>
          <p:nvPr/>
        </p:nvSpPr>
        <p:spPr>
          <a:xfrm>
            <a:off x="5032246" y="1304957"/>
            <a:ext cx="1787873"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srgbClr val="033F85"/>
                </a:solidFill>
                <a:effectLst/>
                <a:uLnTx/>
                <a:uFillTx/>
                <a:latin typeface="Aptos" panose="020B0004020202020204" pitchFamily="34" charset="0"/>
              </a:rPr>
              <a:t>Free One Hour Training Sessions will be delivered to Early Years Providers virtually via MS Teams </a:t>
            </a:r>
            <a:r>
              <a:rPr lang="en-GB" sz="1400" dirty="0">
                <a:solidFill>
                  <a:srgbClr val="033F85"/>
                </a:solidFill>
                <a:latin typeface="Aptos" panose="020B0004020202020204" pitchFamily="34" charset="0"/>
              </a:rPr>
              <a:t>between</a:t>
            </a:r>
            <a:r>
              <a:rPr kumimoji="0" lang="en-GB" sz="1400" i="0" u="none" strike="noStrike" kern="1200" cap="none" spc="0" normalizeH="0" baseline="0" noProof="0" dirty="0">
                <a:ln>
                  <a:noFill/>
                </a:ln>
                <a:solidFill>
                  <a:srgbClr val="033F85"/>
                </a:solidFill>
                <a:effectLst/>
                <a:uLnTx/>
                <a:uFillTx/>
                <a:latin typeface="Aptos" panose="020B0004020202020204" pitchFamily="34" charset="0"/>
              </a:rPr>
              <a:t> </a:t>
            </a:r>
            <a:r>
              <a:rPr lang="en-GB" sz="1400" dirty="0">
                <a:solidFill>
                  <a:srgbClr val="033F85"/>
                </a:solidFill>
                <a:latin typeface="Aptos" panose="020B0004020202020204" pitchFamily="34" charset="0"/>
              </a:rPr>
              <a:t>November 2025 &amp; February 2026</a:t>
            </a:r>
            <a:endParaRPr kumimoji="0" lang="en-GB" sz="1400" i="0" u="none" strike="noStrike" kern="1200" cap="none" spc="0" normalizeH="0" baseline="0" noProof="0" dirty="0">
              <a:ln>
                <a:noFill/>
              </a:ln>
              <a:solidFill>
                <a:srgbClr val="1C345E"/>
              </a:solidFill>
              <a:effectLst/>
              <a:uLnTx/>
              <a:uFillTx/>
              <a:latin typeface="Aptos" panose="020B0004020202020204" pitchFamily="34" charset="0"/>
            </a:endParaRPr>
          </a:p>
        </p:txBody>
      </p:sp>
      <p:sp>
        <p:nvSpPr>
          <p:cNvPr id="15" name="TextBox 14">
            <a:extLst>
              <a:ext uri="{FF2B5EF4-FFF2-40B4-BE49-F238E27FC236}">
                <a16:creationId xmlns:a16="http://schemas.microsoft.com/office/drawing/2014/main" id="{7BF18B2F-FCD9-40FA-17C9-7164B89D926C}"/>
              </a:ext>
            </a:extLst>
          </p:cNvPr>
          <p:cNvSpPr txBox="1"/>
          <p:nvPr/>
        </p:nvSpPr>
        <p:spPr>
          <a:xfrm>
            <a:off x="9589372" y="1556939"/>
            <a:ext cx="1879312"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srgbClr val="033F85"/>
                </a:solidFill>
                <a:effectLst/>
                <a:uLnTx/>
                <a:uFillTx/>
                <a:latin typeface="Aptos" panose="020B0004020202020204" pitchFamily="34" charset="0"/>
                <a:cs typeface="Arial"/>
              </a:rPr>
              <a:t>Childhood Immunisations - a free guide for Early Years providers will be shared with all Early Years providers </a:t>
            </a:r>
            <a:endParaRPr kumimoji="0" lang="en-GB" sz="1400" i="0" u="none" strike="noStrike" kern="1200" cap="none" spc="0" normalizeH="0" baseline="0" noProof="0" dirty="0">
              <a:ln>
                <a:noFill/>
              </a:ln>
              <a:solidFill>
                <a:srgbClr val="033F85"/>
              </a:solidFill>
              <a:effectLst/>
              <a:uLnTx/>
              <a:uFillTx/>
              <a:latin typeface="Aptos" panose="020B0004020202020204" pitchFamily="34" charset="0"/>
              <a:cs typeface="Arial" panose="020B0604020202020204" pitchFamily="34" charset="0"/>
            </a:endParaRPr>
          </a:p>
        </p:txBody>
      </p:sp>
      <p:pic>
        <p:nvPicPr>
          <p:cNvPr id="7" name="Picture 6" descr="A close-up of a logo&#10;&#10;Description automatically generated">
            <a:extLst>
              <a:ext uri="{FF2B5EF4-FFF2-40B4-BE49-F238E27FC236}">
                <a16:creationId xmlns:a16="http://schemas.microsoft.com/office/drawing/2014/main" id="{7D1EC80C-CD5E-D296-2DBB-94DB79A680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5278" y="0"/>
            <a:ext cx="1853800" cy="828177"/>
          </a:xfrm>
          <a:prstGeom prst="rect">
            <a:avLst/>
          </a:prstGeom>
        </p:spPr>
      </p:pic>
      <p:pic>
        <p:nvPicPr>
          <p:cNvPr id="9" name="Picture 8" descr="A close-up of a logo&#10;&#10;Description automatically generated">
            <a:extLst>
              <a:ext uri="{FF2B5EF4-FFF2-40B4-BE49-F238E27FC236}">
                <a16:creationId xmlns:a16="http://schemas.microsoft.com/office/drawing/2014/main" id="{F40A1561-CE7F-07C7-16FF-5422EBD60D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27" y="89632"/>
            <a:ext cx="1887688" cy="648912"/>
          </a:xfrm>
          <a:prstGeom prst="rect">
            <a:avLst/>
          </a:prstGeom>
        </p:spPr>
      </p:pic>
    </p:spTree>
    <p:extLst>
      <p:ext uri="{BB962C8B-B14F-4D97-AF65-F5344CB8AC3E}">
        <p14:creationId xmlns:p14="http://schemas.microsoft.com/office/powerpoint/2010/main" val="106899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6DE6F6-0D59-B40E-44E7-7F8CD168582D}"/>
              </a:ext>
            </a:extLst>
          </p:cNvPr>
          <p:cNvSpPr txBox="1"/>
          <p:nvPr/>
        </p:nvSpPr>
        <p:spPr>
          <a:xfrm>
            <a:off x="189805" y="879566"/>
            <a:ext cx="11641486" cy="5677988"/>
          </a:xfrm>
          <a:prstGeom prst="rect">
            <a:avLst/>
          </a:prstGeom>
          <a:noFill/>
          <a:effectLst>
            <a:softEdge rad="533400"/>
          </a:effectLst>
        </p:spPr>
        <p:txBody>
          <a:bodyPr wrap="square" rtlCol="0">
            <a:spAutoFit/>
          </a:bodyPr>
          <a:lstStyle/>
          <a:p>
            <a:endParaRPr lang="en-GB" dirty="0"/>
          </a:p>
        </p:txBody>
      </p:sp>
      <p:sp>
        <p:nvSpPr>
          <p:cNvPr id="4" name="Title 3">
            <a:extLst>
              <a:ext uri="{FF2B5EF4-FFF2-40B4-BE49-F238E27FC236}">
                <a16:creationId xmlns:a16="http://schemas.microsoft.com/office/drawing/2014/main" id="{1B71B648-F948-7D70-3085-9B8CC3D2959F}"/>
              </a:ext>
            </a:extLst>
          </p:cNvPr>
          <p:cNvSpPr>
            <a:spLocks noGrp="1"/>
          </p:cNvSpPr>
          <p:nvPr>
            <p:ph type="title"/>
          </p:nvPr>
        </p:nvSpPr>
        <p:spPr>
          <a:xfrm>
            <a:off x="1997355" y="161906"/>
            <a:ext cx="8110921" cy="666271"/>
          </a:xfrm>
        </p:spPr>
        <p:txBody>
          <a:bodyPr/>
          <a:lstStyle/>
          <a:p>
            <a:r>
              <a:rPr kumimoji="0" lang="en-GB" sz="3200" b="1" i="0" u="none" strike="noStrike" kern="1200" cap="none" spc="0" normalizeH="0" baseline="0" noProof="0" dirty="0">
                <a:ln>
                  <a:noFill/>
                </a:ln>
                <a:solidFill>
                  <a:schemeClr val="accent1"/>
                </a:solidFill>
                <a:effectLst/>
                <a:uLnTx/>
                <a:uFillTx/>
                <a:latin typeface="Bradley Hand ITC" panose="03070402050302030203" pitchFamily="66" charset="0"/>
              </a:rPr>
              <a:t>Anticipated Benefits of the Early Years Project</a:t>
            </a:r>
            <a:endParaRPr lang="en-GB" dirty="0">
              <a:solidFill>
                <a:schemeClr val="accent1"/>
              </a:solidFill>
              <a:latin typeface="Bradley Hand ITC" panose="03070402050302030203" pitchFamily="66" charset="0"/>
            </a:endParaRPr>
          </a:p>
        </p:txBody>
      </p:sp>
      <p:sp>
        <p:nvSpPr>
          <p:cNvPr id="5" name="TextBox 4">
            <a:extLst>
              <a:ext uri="{FF2B5EF4-FFF2-40B4-BE49-F238E27FC236}">
                <a16:creationId xmlns:a16="http://schemas.microsoft.com/office/drawing/2014/main" id="{2B986819-5693-3EA4-EFB1-19418C93F015}"/>
              </a:ext>
            </a:extLst>
          </p:cNvPr>
          <p:cNvSpPr txBox="1"/>
          <p:nvPr/>
        </p:nvSpPr>
        <p:spPr>
          <a:xfrm>
            <a:off x="189805" y="879566"/>
            <a:ext cx="11535297" cy="2246769"/>
          </a:xfrm>
          <a:prstGeom prst="rect">
            <a:avLst/>
          </a:prstGeom>
          <a:solidFill>
            <a:schemeClr val="bg2">
              <a:lumMod val="95000"/>
            </a:schemeClr>
          </a:solidFill>
          <a:effectLst>
            <a:softEdge rad="139700"/>
          </a:effectLst>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2060"/>
                </a:solidFill>
                <a:effectLst/>
                <a:uLnTx/>
                <a:uFillTx/>
                <a:latin typeface="Aptos" panose="020B0004020202020204" pitchFamily="34" charset="0"/>
                <a:cs typeface="Arial" panose="020B0604020202020204" pitchFamily="34" charset="0"/>
              </a:rPr>
              <a:t>Raise the awareness of childhood vaccinations amongst the early years’ staff</a:t>
            </a:r>
            <a:r>
              <a:rPr kumimoji="0" lang="en-GB" sz="1400" b="0" i="0" u="none" strike="noStrike" kern="1200" cap="none" spc="0" normalizeH="0" baseline="0" noProof="0" dirty="0">
                <a:ln>
                  <a:noFill/>
                </a:ln>
                <a:solidFill>
                  <a:srgbClr val="002060"/>
                </a:solidFill>
                <a:effectLst/>
                <a:uLnTx/>
                <a:uFillTx/>
                <a:latin typeface="Aptos" panose="020B0004020202020204" pitchFamily="34" charset="0"/>
                <a:ea typeface="Calibri" panose="020F0502020204030204" pitchFamily="34" charset="0"/>
                <a:cs typeface="Calibri" panose="020F0502020204030204" pitchFamily="34" charset="0"/>
              </a:rPr>
              <a:t> </a:t>
            </a:r>
            <a:endParaRPr kumimoji="0" lang="en-GB" sz="1400" b="0" i="0" u="none" strike="noStrike" kern="1200" cap="none" spc="0" normalizeH="0" baseline="0" noProof="0" dirty="0">
              <a:ln>
                <a:noFill/>
              </a:ln>
              <a:solidFill>
                <a:srgbClr val="002060"/>
              </a:solidFill>
              <a:effectLst/>
              <a:uLnTx/>
              <a:uFillTx/>
              <a:latin typeface="Aptos" panose="020B0004020202020204" pitchFamily="34" charset="0"/>
              <a:ea typeface="Calibri" panose="020F0502020204030204" pitchFamily="34" charset="0"/>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2060"/>
                </a:solidFill>
                <a:effectLst/>
                <a:uLnTx/>
                <a:uFillTx/>
                <a:latin typeface="Aptos" panose="020B0004020202020204" pitchFamily="34" charset="0"/>
                <a:ea typeface="Calibri" panose="020F0502020204030204" pitchFamily="34" charset="0"/>
                <a:cs typeface="Arial" panose="020B0604020202020204" pitchFamily="34" charset="0"/>
              </a:rPr>
              <a:t>Make discussing immunisations normal practice within early years settings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2060"/>
                </a:solidFill>
                <a:effectLst/>
                <a:uLnTx/>
                <a:uFillTx/>
                <a:latin typeface="Aptos" panose="020B0004020202020204" pitchFamily="34" charset="0"/>
                <a:cs typeface="Arial" panose="020B0604020202020204" pitchFamily="34" charset="0"/>
              </a:rPr>
              <a:t>Increase the confidence of early years staff in having vaccination conversations with parents/carers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2060"/>
                </a:solidFill>
                <a:effectLst/>
                <a:uLnTx/>
                <a:uFillTx/>
                <a:latin typeface="Aptos" panose="020B0004020202020204" pitchFamily="34" charset="0"/>
                <a:cs typeface="Arial" panose="020B0604020202020204" pitchFamily="34" charset="0"/>
              </a:rPr>
              <a:t>Provide the early years staff with links to credible resources that they can share with their parents/ carers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2060"/>
                </a:solidFill>
                <a:effectLst/>
                <a:uLnTx/>
                <a:uFillTx/>
                <a:latin typeface="Aptos" panose="020B0004020202020204" pitchFamily="34" charset="0"/>
                <a:cs typeface="Arial" panose="020B0604020202020204" pitchFamily="34" charset="0"/>
              </a:rPr>
              <a:t>Increase sharing of reliable information amongst families and communities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2060"/>
                </a:solidFill>
                <a:effectLst/>
                <a:uLnTx/>
                <a:uFillTx/>
                <a:latin typeface="Aptos" panose="020B0004020202020204" pitchFamily="34" charset="0"/>
                <a:cs typeface="Arial" panose="020B0604020202020204" pitchFamily="34" charset="0"/>
              </a:rPr>
              <a:t>Increase the uptake of the MMR vaccination at a time of increased cases</a:t>
            </a:r>
          </a:p>
          <a:p>
            <a:pPr marR="0" lvl="0" algn="l" defTabSz="914400" rtl="0" eaLnBrk="1" fontAlgn="auto" latinLnBrk="0" hangingPunct="1">
              <a:lnSpc>
                <a:spcPct val="100000"/>
              </a:lnSpc>
              <a:spcBef>
                <a:spcPts val="0"/>
              </a:spcBef>
              <a:spcAft>
                <a:spcPts val="0"/>
              </a:spcAft>
              <a:buClrTx/>
              <a:buSzTx/>
              <a:tabLst/>
              <a:defRPr/>
            </a:pPr>
            <a:endParaRPr kumimoji="0" lang="en-GB" sz="1400" b="0" i="0" u="none" strike="noStrike" kern="1200" cap="none" spc="0" normalizeH="0" baseline="0" noProof="0" dirty="0">
              <a:ln>
                <a:noFill/>
              </a:ln>
              <a:solidFill>
                <a:srgbClr val="002060"/>
              </a:solidFill>
              <a:effectLst/>
              <a:uLnTx/>
              <a:uFillTx/>
              <a:ea typeface="+mn-ea"/>
              <a:cs typeface="Arial" panose="020B0604020202020204" pitchFamily="34" charset="0"/>
            </a:endParaRPr>
          </a:p>
        </p:txBody>
      </p:sp>
      <p:pic>
        <p:nvPicPr>
          <p:cNvPr id="10" name="Picture 9" descr="image">
            <a:extLst>
              <a:ext uri="{FF2B5EF4-FFF2-40B4-BE49-F238E27FC236}">
                <a16:creationId xmlns:a16="http://schemas.microsoft.com/office/drawing/2014/main" id="{899287F5-5D29-E67F-8CF1-EC4C16AA7EC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2493" y="2983716"/>
            <a:ext cx="7661488" cy="3573838"/>
          </a:xfrm>
          <a:prstGeom prst="rect">
            <a:avLst/>
          </a:prstGeom>
          <a:noFill/>
          <a:ln>
            <a:noFill/>
          </a:ln>
          <a:effectLst>
            <a:softEdge rad="63500"/>
          </a:effectLst>
        </p:spPr>
      </p:pic>
      <p:pic>
        <p:nvPicPr>
          <p:cNvPr id="3" name="Picture 2" descr="A close-up of a logo&#10;&#10;Description automatically generated">
            <a:extLst>
              <a:ext uri="{FF2B5EF4-FFF2-40B4-BE49-F238E27FC236}">
                <a16:creationId xmlns:a16="http://schemas.microsoft.com/office/drawing/2014/main" id="{8533D822-E6E3-815F-03BF-A17E1BC279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5278" y="0"/>
            <a:ext cx="1853800" cy="828177"/>
          </a:xfrm>
          <a:prstGeom prst="rect">
            <a:avLst/>
          </a:prstGeom>
        </p:spPr>
      </p:pic>
      <p:pic>
        <p:nvPicPr>
          <p:cNvPr id="6" name="Picture 5" descr="A close-up of a logo&#10;&#10;Description automatically generated">
            <a:extLst>
              <a:ext uri="{FF2B5EF4-FFF2-40B4-BE49-F238E27FC236}">
                <a16:creationId xmlns:a16="http://schemas.microsoft.com/office/drawing/2014/main" id="{C77F04D0-837A-17DE-5FEB-E05D39284C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27" y="89632"/>
            <a:ext cx="1887688" cy="648912"/>
          </a:xfrm>
          <a:prstGeom prst="rect">
            <a:avLst/>
          </a:prstGeom>
        </p:spPr>
      </p:pic>
    </p:spTree>
    <p:extLst>
      <p:ext uri="{BB962C8B-B14F-4D97-AF65-F5344CB8AC3E}">
        <p14:creationId xmlns:p14="http://schemas.microsoft.com/office/powerpoint/2010/main" val="2729387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8B38E-A7D9-70A3-9428-D8605136029B}"/>
              </a:ext>
            </a:extLst>
          </p:cNvPr>
          <p:cNvSpPr>
            <a:spLocks noGrp="1"/>
          </p:cNvSpPr>
          <p:nvPr>
            <p:ph type="title"/>
          </p:nvPr>
        </p:nvSpPr>
        <p:spPr>
          <a:xfrm>
            <a:off x="2002474" y="161906"/>
            <a:ext cx="7615351" cy="666271"/>
          </a:xfrm>
        </p:spPr>
        <p:txBody>
          <a:bodyPr>
            <a:normAutofit/>
          </a:bodyPr>
          <a:lstStyle/>
          <a:p>
            <a:r>
              <a:rPr kumimoji="0" lang="en-GB" sz="3200" b="1" i="0" u="none" strike="noStrike" kern="1200" cap="none" spc="0" normalizeH="0" baseline="0" noProof="0" dirty="0">
                <a:ln>
                  <a:noFill/>
                </a:ln>
                <a:solidFill>
                  <a:schemeClr val="accent1"/>
                </a:solidFill>
                <a:effectLst/>
                <a:uLnTx/>
                <a:uFillTx/>
                <a:latin typeface="Bradley Hand ITC" panose="03070402050302030203" pitchFamily="66" charset="0"/>
              </a:rPr>
              <a:t>Book a Free of </a:t>
            </a:r>
            <a:r>
              <a:rPr lang="en-GB" sz="3200" dirty="0">
                <a:solidFill>
                  <a:schemeClr val="accent1"/>
                </a:solidFill>
                <a:latin typeface="Bradley Hand ITC" panose="03070402050302030203" pitchFamily="66" charset="0"/>
              </a:rPr>
              <a:t>Charge </a:t>
            </a:r>
            <a:r>
              <a:rPr kumimoji="0" lang="en-GB" sz="3200" b="1" i="0" u="none" strike="noStrike" kern="1200" cap="none" spc="0" normalizeH="0" baseline="0" noProof="0" dirty="0">
                <a:ln>
                  <a:noFill/>
                </a:ln>
                <a:solidFill>
                  <a:schemeClr val="accent1"/>
                </a:solidFill>
                <a:effectLst/>
                <a:uLnTx/>
                <a:uFillTx/>
                <a:latin typeface="Bradley Hand ITC" panose="03070402050302030203" pitchFamily="66" charset="0"/>
              </a:rPr>
              <a:t>Training Session</a:t>
            </a:r>
            <a:endParaRPr lang="en-GB" sz="3200" dirty="0"/>
          </a:p>
        </p:txBody>
      </p:sp>
      <p:sp>
        <p:nvSpPr>
          <p:cNvPr id="3" name="Content Placeholder 2">
            <a:extLst>
              <a:ext uri="{FF2B5EF4-FFF2-40B4-BE49-F238E27FC236}">
                <a16:creationId xmlns:a16="http://schemas.microsoft.com/office/drawing/2014/main" id="{C4471C84-4678-A5EE-8F26-2DD9F1C4E0AE}"/>
              </a:ext>
            </a:extLst>
          </p:cNvPr>
          <p:cNvSpPr>
            <a:spLocks noGrp="1"/>
          </p:cNvSpPr>
          <p:nvPr>
            <p:ph sz="half" idx="1"/>
          </p:nvPr>
        </p:nvSpPr>
        <p:spPr>
          <a:xfrm>
            <a:off x="358003" y="933506"/>
            <a:ext cx="11620223" cy="5321193"/>
          </a:xfrm>
          <a:noFill/>
          <a:effectLst>
            <a:softEdge rad="101600"/>
          </a:effectLst>
        </p:spPr>
        <p:txBody>
          <a:bodyPr>
            <a:normAutofit lnSpcReduction="10000"/>
          </a:bodyPr>
          <a:lstStyle/>
          <a:p>
            <a:pPr marL="0" indent="0" algn="ctr">
              <a:buNone/>
            </a:pPr>
            <a:r>
              <a:rPr lang="en-GB" sz="2400" b="1" dirty="0">
                <a:solidFill>
                  <a:schemeClr val="accent1"/>
                </a:solidFill>
                <a:latin typeface="+mn-lt"/>
              </a:rPr>
              <a:t>Training Session Timetable</a:t>
            </a:r>
          </a:p>
          <a:p>
            <a:pPr marL="0" indent="0" algn="ctr">
              <a:buNone/>
            </a:pPr>
            <a:r>
              <a:rPr lang="en-GB" sz="1600" dirty="0">
                <a:solidFill>
                  <a:schemeClr val="accent1"/>
                </a:solidFill>
                <a:latin typeface="Aptos" panose="020B0004020202020204" pitchFamily="34" charset="0"/>
              </a:rPr>
              <a:t>Available Dates &amp; Times</a:t>
            </a:r>
          </a:p>
          <a:p>
            <a:pPr marL="0" indent="0">
              <a:buNone/>
            </a:pPr>
            <a:endParaRPr lang="en-GB" dirty="0"/>
          </a:p>
        </p:txBody>
      </p:sp>
      <p:sp>
        <p:nvSpPr>
          <p:cNvPr id="4" name="Content Placeholder 3">
            <a:extLst>
              <a:ext uri="{FF2B5EF4-FFF2-40B4-BE49-F238E27FC236}">
                <a16:creationId xmlns:a16="http://schemas.microsoft.com/office/drawing/2014/main" id="{0012C476-257F-F7EE-A78F-17C788527190}"/>
              </a:ext>
            </a:extLst>
          </p:cNvPr>
          <p:cNvSpPr>
            <a:spLocks noGrp="1"/>
          </p:cNvSpPr>
          <p:nvPr>
            <p:ph sz="half" idx="2"/>
          </p:nvPr>
        </p:nvSpPr>
        <p:spPr>
          <a:xfrm>
            <a:off x="6199013" y="3150397"/>
            <a:ext cx="5779213" cy="953952"/>
          </a:xfrm>
          <a:noFill/>
          <a:effectLst>
            <a:softEdge rad="152400"/>
          </a:effectLst>
        </p:spPr>
        <p:txBody>
          <a:bodyPr vert="horz" lIns="0" tIns="36000" rIns="0" bIns="0" rtlCol="0" anchor="t">
            <a:normAutofit lnSpcReduction="10000"/>
          </a:bodyPr>
          <a:lstStyle/>
          <a:p>
            <a:pPr marL="0" indent="0">
              <a:buNone/>
            </a:pPr>
            <a:r>
              <a:rPr lang="en-GB" sz="2000" b="1" dirty="0">
                <a:solidFill>
                  <a:schemeClr val="accent1"/>
                </a:solidFill>
                <a:latin typeface="+mn-lt"/>
              </a:rPr>
              <a:t>Book your preferred training session at:</a:t>
            </a:r>
          </a:p>
          <a:p>
            <a:pPr marL="0" indent="0">
              <a:buNone/>
            </a:pPr>
            <a:r>
              <a:rPr lang="en-GB" sz="2000" b="1" dirty="0">
                <a:solidFill>
                  <a:schemeClr val="accent1"/>
                </a:solidFill>
                <a:latin typeface="+mn-lt"/>
                <a:hlinkClick r:id="rId2"/>
              </a:rPr>
              <a:t>https://www.tickettailor.com/events/nhssouthcentralandwestcsu/1810823</a:t>
            </a:r>
            <a:r>
              <a:rPr lang="en-GB" sz="2000" b="1" dirty="0">
                <a:solidFill>
                  <a:schemeClr val="accent1"/>
                </a:solidFill>
                <a:latin typeface="+mn-lt"/>
              </a:rPr>
              <a:t> </a:t>
            </a:r>
          </a:p>
        </p:txBody>
      </p:sp>
      <p:pic>
        <p:nvPicPr>
          <p:cNvPr id="9" name="Picture 8" descr="A logo for a ticket&#10;&#10;Description automatically generated">
            <a:extLst>
              <a:ext uri="{FF2B5EF4-FFF2-40B4-BE49-F238E27FC236}">
                <a16:creationId xmlns:a16="http://schemas.microsoft.com/office/drawing/2014/main" id="{721AC795-274E-F323-5FCF-7805A883F0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4462" y="1874124"/>
            <a:ext cx="1804857" cy="1170944"/>
          </a:xfrm>
          <a:prstGeom prst="rect">
            <a:avLst/>
          </a:prstGeom>
        </p:spPr>
      </p:pic>
      <p:pic>
        <p:nvPicPr>
          <p:cNvPr id="7" name="Picture 6" descr="A close-up of a logo&#10;&#10;Description automatically generated">
            <a:extLst>
              <a:ext uri="{FF2B5EF4-FFF2-40B4-BE49-F238E27FC236}">
                <a16:creationId xmlns:a16="http://schemas.microsoft.com/office/drawing/2014/main" id="{E4F00241-64B7-E636-0839-D9793E5914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5278" y="0"/>
            <a:ext cx="1853800" cy="828177"/>
          </a:xfrm>
          <a:prstGeom prst="rect">
            <a:avLst/>
          </a:prstGeom>
        </p:spPr>
      </p:pic>
      <p:pic>
        <p:nvPicPr>
          <p:cNvPr id="5" name="Picture 4" descr="A close-up of a logo&#10;&#10;Description automatically generated">
            <a:extLst>
              <a:ext uri="{FF2B5EF4-FFF2-40B4-BE49-F238E27FC236}">
                <a16:creationId xmlns:a16="http://schemas.microsoft.com/office/drawing/2014/main" id="{FAAE4D8E-6C1B-94B8-F6CD-B60AA015A2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27" y="89632"/>
            <a:ext cx="1887688" cy="648912"/>
          </a:xfrm>
          <a:prstGeom prst="rect">
            <a:avLst/>
          </a:prstGeom>
        </p:spPr>
      </p:pic>
      <p:pic>
        <p:nvPicPr>
          <p:cNvPr id="10" name="Picture 9" descr="A calendar with different colored squares&#10;&#10;AI-generated content may be incorrect.">
            <a:extLst>
              <a:ext uri="{FF2B5EF4-FFF2-40B4-BE49-F238E27FC236}">
                <a16:creationId xmlns:a16="http://schemas.microsoft.com/office/drawing/2014/main" id="{68702AB8-A227-72D9-3062-09DEDDC69D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8126" y="1874124"/>
            <a:ext cx="5099413" cy="3227745"/>
          </a:xfrm>
          <a:prstGeom prst="rect">
            <a:avLst/>
          </a:prstGeom>
        </p:spPr>
      </p:pic>
    </p:spTree>
    <p:extLst>
      <p:ext uri="{BB962C8B-B14F-4D97-AF65-F5344CB8AC3E}">
        <p14:creationId xmlns:p14="http://schemas.microsoft.com/office/powerpoint/2010/main" val="3104138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person, human face, clothing, smile&#10;&#10;Description automatically generated">
            <a:extLst>
              <a:ext uri="{FF2B5EF4-FFF2-40B4-BE49-F238E27FC236}">
                <a16:creationId xmlns:a16="http://schemas.microsoft.com/office/drawing/2014/main" id="{D2BFBB68-475C-7E1B-3238-646282C617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417" y="1037704"/>
            <a:ext cx="5542488" cy="4673139"/>
          </a:xfrm>
          <a:prstGeom prst="rect">
            <a:avLst/>
          </a:prstGeom>
          <a:effectLst>
            <a:softEdge rad="139700"/>
          </a:effectLst>
        </p:spPr>
      </p:pic>
      <p:sp>
        <p:nvSpPr>
          <p:cNvPr id="14" name="TextBox 13">
            <a:extLst>
              <a:ext uri="{FF2B5EF4-FFF2-40B4-BE49-F238E27FC236}">
                <a16:creationId xmlns:a16="http://schemas.microsoft.com/office/drawing/2014/main" id="{71C36A5A-ECAF-2CD5-7718-7DAE7175CDAB}"/>
              </a:ext>
            </a:extLst>
          </p:cNvPr>
          <p:cNvSpPr txBox="1"/>
          <p:nvPr/>
        </p:nvSpPr>
        <p:spPr>
          <a:xfrm>
            <a:off x="5095702" y="900937"/>
            <a:ext cx="6932813" cy="5056126"/>
          </a:xfrm>
          <a:prstGeom prst="rect">
            <a:avLst/>
          </a:prstGeom>
          <a:noFill/>
          <a:effectLst>
            <a:softEdge rad="254000"/>
          </a:effectLst>
        </p:spPr>
        <p:txBody>
          <a:bodyPr vert="horz" lIns="91440" tIns="45720" rIns="91440" bIns="45720" rtlCol="0" anchor="b">
            <a:normAutofit fontScale="55000" lnSpcReduction="20000"/>
          </a:body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5400" b="1" i="0" u="none" strike="noStrike" kern="1200" cap="none" spc="0" normalizeH="0" baseline="0" noProof="0" dirty="0">
              <a:ln>
                <a:noFill/>
              </a:ln>
              <a:solidFill>
                <a:srgbClr val="033F85"/>
              </a:solidFill>
              <a:effectLst/>
              <a:uLnTx/>
              <a:uFillTx/>
              <a:latin typeface="Bradley Hand ITC" panose="03070402050302030203" pitchFamily="66" charset="0"/>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lang="en-US" sz="5400" b="1" dirty="0">
              <a:solidFill>
                <a:srgbClr val="033F85"/>
              </a:solidFill>
              <a:latin typeface="Bradley Hand ITC" panose="03070402050302030203" pitchFamily="66" charset="0"/>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5400" b="1" i="0" u="none" strike="noStrike" kern="1200" cap="none" spc="0" normalizeH="0" baseline="0" noProof="0" dirty="0">
              <a:ln>
                <a:noFill/>
              </a:ln>
              <a:solidFill>
                <a:srgbClr val="033F85"/>
              </a:solidFill>
              <a:effectLst/>
              <a:uLnTx/>
              <a:uFillTx/>
              <a:latin typeface="Bradley Hand ITC" panose="03070402050302030203" pitchFamily="66" charset="0"/>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5400" b="1" i="0" u="none" strike="noStrike" kern="1200" cap="none" spc="0" normalizeH="0" baseline="0" noProof="0" dirty="0">
              <a:ln>
                <a:noFill/>
              </a:ln>
              <a:solidFill>
                <a:srgbClr val="033F85"/>
              </a:solidFill>
              <a:effectLst/>
              <a:uLnTx/>
              <a:uFillTx/>
              <a:latin typeface="Bradley Hand ITC" panose="03070402050302030203" pitchFamily="66" charset="0"/>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5400" b="1" i="0" u="none" strike="noStrike" kern="1200" cap="none" spc="0" normalizeH="0" baseline="0" noProof="0" dirty="0">
                <a:ln>
                  <a:noFill/>
                </a:ln>
                <a:solidFill>
                  <a:srgbClr val="033F85"/>
                </a:solidFill>
                <a:effectLst/>
                <a:uLnTx/>
                <a:uFillTx/>
                <a:latin typeface="Bradley Hand ITC" panose="03070402050302030203" pitchFamily="66" charset="0"/>
                <a:ea typeface="+mn-ea"/>
                <a:cs typeface="+mn-cs"/>
              </a:rPr>
              <a:t>Childhood Immunisations</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800" b="1" i="0" u="none" strike="noStrike" kern="1200" cap="none" spc="0" normalizeH="0" baseline="0" noProof="0" dirty="0">
                <a:ln>
                  <a:noFill/>
                </a:ln>
                <a:solidFill>
                  <a:srgbClr val="033F85"/>
                </a:solidFill>
                <a:effectLst/>
                <a:uLnTx/>
                <a:uFillTx/>
                <a:latin typeface="Bradley Hand ITC" panose="03070402050302030203" pitchFamily="66" charset="0"/>
                <a:ea typeface="+mn-ea"/>
                <a:cs typeface="+mn-cs"/>
              </a:rPr>
              <a:t>E</a:t>
            </a:r>
            <a:r>
              <a:rPr kumimoji="0" lang="en-US" sz="4800" b="1" i="0" u="none" strike="noStrike" kern="1200" cap="none" spc="0" normalizeH="0" baseline="0" noProof="0" dirty="0">
                <a:ln>
                  <a:noFill/>
                </a:ln>
                <a:solidFill>
                  <a:srgbClr val="FF0000"/>
                </a:solidFill>
                <a:effectLst/>
                <a:uLnTx/>
                <a:uFillTx/>
                <a:latin typeface="Bradley Hand ITC" panose="03070402050302030203" pitchFamily="66" charset="0"/>
                <a:ea typeface="+mn-ea"/>
                <a:cs typeface="+mn-cs"/>
              </a:rPr>
              <a:t>a</a:t>
            </a:r>
            <a:r>
              <a:rPr kumimoji="0" lang="en-US" sz="4800" b="1" i="0" u="none" strike="noStrike" kern="1200" cap="none" spc="0" normalizeH="0" baseline="0" noProof="0" dirty="0">
                <a:ln>
                  <a:noFill/>
                </a:ln>
                <a:solidFill>
                  <a:srgbClr val="7030A0"/>
                </a:solidFill>
                <a:effectLst/>
                <a:uLnTx/>
                <a:uFillTx/>
                <a:latin typeface="Bradley Hand ITC" panose="03070402050302030203" pitchFamily="66" charset="0"/>
                <a:ea typeface="+mn-ea"/>
                <a:cs typeface="+mn-cs"/>
              </a:rPr>
              <a:t>r</a:t>
            </a:r>
            <a:r>
              <a:rPr kumimoji="0" lang="en-US" sz="4800" b="1" i="0" u="none" strike="noStrike" kern="1200" cap="none" spc="0" normalizeH="0" baseline="0" noProof="0" dirty="0">
                <a:ln>
                  <a:noFill/>
                </a:ln>
                <a:solidFill>
                  <a:srgbClr val="00B050"/>
                </a:solidFill>
                <a:effectLst/>
                <a:uLnTx/>
                <a:uFillTx/>
                <a:latin typeface="Bradley Hand ITC" panose="03070402050302030203" pitchFamily="66" charset="0"/>
                <a:ea typeface="+mn-ea"/>
                <a:cs typeface="+mn-cs"/>
              </a:rPr>
              <a:t>l</a:t>
            </a:r>
            <a:r>
              <a:rPr kumimoji="0" lang="en-US" sz="4800" b="1" i="0" u="none" strike="noStrike" kern="1200" cap="none" spc="0" normalizeH="0" baseline="0" noProof="0" dirty="0">
                <a:ln>
                  <a:noFill/>
                </a:ln>
                <a:solidFill>
                  <a:srgbClr val="FFC000"/>
                </a:solidFill>
                <a:effectLst/>
                <a:uLnTx/>
                <a:uFillTx/>
                <a:latin typeface="Bradley Hand ITC" panose="03070402050302030203" pitchFamily="66" charset="0"/>
                <a:ea typeface="+mn-ea"/>
                <a:cs typeface="+mn-cs"/>
              </a:rPr>
              <a:t>y </a:t>
            </a:r>
            <a:r>
              <a:rPr kumimoji="0" lang="en-US" sz="4800" b="1" i="0" u="none" strike="noStrike" kern="1200" cap="none" spc="0" normalizeH="0" baseline="0" noProof="0" dirty="0">
                <a:ln>
                  <a:noFill/>
                </a:ln>
                <a:solidFill>
                  <a:srgbClr val="00B050"/>
                </a:solidFill>
                <a:effectLst/>
                <a:uLnTx/>
                <a:uFillTx/>
                <a:latin typeface="Bradley Hand ITC" panose="03070402050302030203" pitchFamily="66" charset="0"/>
                <a:ea typeface="+mn-ea"/>
                <a:cs typeface="+mn-cs"/>
              </a:rPr>
              <a:t>Y</a:t>
            </a:r>
            <a:r>
              <a:rPr kumimoji="0" lang="en-US" sz="4800" b="1" i="0" u="none" strike="noStrike" kern="1200" cap="none" spc="0" normalizeH="0" baseline="0" noProof="0" dirty="0">
                <a:ln>
                  <a:noFill/>
                </a:ln>
                <a:solidFill>
                  <a:srgbClr val="0070C0"/>
                </a:solidFill>
                <a:effectLst/>
                <a:uLnTx/>
                <a:uFillTx/>
                <a:latin typeface="Bradley Hand ITC" panose="03070402050302030203" pitchFamily="66" charset="0"/>
                <a:ea typeface="+mn-ea"/>
                <a:cs typeface="+mn-cs"/>
              </a:rPr>
              <a:t>e</a:t>
            </a:r>
            <a:r>
              <a:rPr kumimoji="0" lang="en-US" sz="4800" b="1" i="0" u="none" strike="noStrike" kern="1200" cap="none" spc="0" normalizeH="0" baseline="0" noProof="0" dirty="0">
                <a:ln>
                  <a:noFill/>
                </a:ln>
                <a:solidFill>
                  <a:srgbClr val="FF0000"/>
                </a:solidFill>
                <a:effectLst/>
                <a:uLnTx/>
                <a:uFillTx/>
                <a:latin typeface="Bradley Hand ITC" panose="03070402050302030203" pitchFamily="66" charset="0"/>
                <a:ea typeface="+mn-ea"/>
                <a:cs typeface="+mn-cs"/>
              </a:rPr>
              <a:t>a</a:t>
            </a:r>
            <a:r>
              <a:rPr kumimoji="0" lang="en-US" sz="4800" b="1" i="0" u="none" strike="noStrike" kern="1200" cap="none" spc="0" normalizeH="0" baseline="0" noProof="0" dirty="0">
                <a:ln>
                  <a:noFill/>
                </a:ln>
                <a:solidFill>
                  <a:srgbClr val="7030A0"/>
                </a:solidFill>
                <a:effectLst/>
                <a:uLnTx/>
                <a:uFillTx/>
                <a:latin typeface="Bradley Hand ITC" panose="03070402050302030203" pitchFamily="66" charset="0"/>
                <a:ea typeface="+mn-ea"/>
                <a:cs typeface="+mn-cs"/>
              </a:rPr>
              <a:t>r</a:t>
            </a:r>
            <a:r>
              <a:rPr kumimoji="0" lang="en-US" sz="4800" b="1" i="0" u="none" strike="noStrike" kern="1200" cap="none" spc="0" normalizeH="0" baseline="0" noProof="0" dirty="0">
                <a:ln>
                  <a:noFill/>
                </a:ln>
                <a:solidFill>
                  <a:srgbClr val="FFC000"/>
                </a:solidFill>
                <a:effectLst/>
                <a:uLnTx/>
                <a:uFillTx/>
                <a:latin typeface="Bradley Hand ITC" panose="03070402050302030203" pitchFamily="66" charset="0"/>
                <a:ea typeface="+mn-ea"/>
                <a:cs typeface="+mn-cs"/>
              </a:rPr>
              <a:t>s </a:t>
            </a:r>
            <a:r>
              <a:rPr kumimoji="0" lang="en-US" sz="4800" b="1" i="0" u="none" strike="noStrike" kern="1200" cap="none" spc="0" normalizeH="0" baseline="0" noProof="0" dirty="0">
                <a:ln>
                  <a:noFill/>
                </a:ln>
                <a:solidFill>
                  <a:srgbClr val="00B050"/>
                </a:solidFill>
                <a:effectLst/>
                <a:uLnTx/>
                <a:uFillTx/>
                <a:latin typeface="Bradley Hand ITC" panose="03070402050302030203" pitchFamily="66" charset="0"/>
                <a:ea typeface="+mn-ea"/>
                <a:cs typeface="+mn-cs"/>
              </a:rPr>
              <a:t>P</a:t>
            </a:r>
            <a:r>
              <a:rPr kumimoji="0" lang="en-US" sz="4800" b="1" i="0" u="none" strike="noStrike" kern="1200" cap="none" spc="0" normalizeH="0" baseline="0" noProof="0" dirty="0">
                <a:ln>
                  <a:noFill/>
                </a:ln>
                <a:solidFill>
                  <a:srgbClr val="0070C0"/>
                </a:solidFill>
                <a:effectLst/>
                <a:uLnTx/>
                <a:uFillTx/>
                <a:latin typeface="Bradley Hand ITC" panose="03070402050302030203" pitchFamily="66" charset="0"/>
                <a:ea typeface="+mn-ea"/>
                <a:cs typeface="+mn-cs"/>
              </a:rPr>
              <a:t>r</a:t>
            </a:r>
            <a:r>
              <a:rPr kumimoji="0" lang="en-US" sz="4800" b="1" i="0" u="none" strike="noStrike" kern="1200" cap="none" spc="0" normalizeH="0" baseline="0" noProof="0" dirty="0">
                <a:ln>
                  <a:noFill/>
                </a:ln>
                <a:solidFill>
                  <a:srgbClr val="FF0000"/>
                </a:solidFill>
                <a:effectLst/>
                <a:uLnTx/>
                <a:uFillTx/>
                <a:latin typeface="Bradley Hand ITC" panose="03070402050302030203" pitchFamily="66" charset="0"/>
                <a:ea typeface="+mn-ea"/>
                <a:cs typeface="+mn-cs"/>
              </a:rPr>
              <a:t>o</a:t>
            </a:r>
            <a:r>
              <a:rPr kumimoji="0" lang="en-US" sz="4800" b="1" i="0" u="none" strike="noStrike" kern="1200" cap="none" spc="0" normalizeH="0" baseline="0" noProof="0" dirty="0">
                <a:ln>
                  <a:noFill/>
                </a:ln>
                <a:solidFill>
                  <a:srgbClr val="7030A0"/>
                </a:solidFill>
                <a:effectLst/>
                <a:uLnTx/>
                <a:uFillTx/>
                <a:latin typeface="Bradley Hand ITC" panose="03070402050302030203" pitchFamily="66" charset="0"/>
                <a:ea typeface="+mn-ea"/>
                <a:cs typeface="+mn-cs"/>
              </a:rPr>
              <a:t>j</a:t>
            </a:r>
            <a:r>
              <a:rPr kumimoji="0" lang="en-US" sz="4800" b="1" i="0" u="none" strike="noStrike" kern="1200" cap="none" spc="0" normalizeH="0" baseline="0" noProof="0" dirty="0">
                <a:ln>
                  <a:noFill/>
                </a:ln>
                <a:solidFill>
                  <a:srgbClr val="FFC000"/>
                </a:solidFill>
                <a:effectLst/>
                <a:uLnTx/>
                <a:uFillTx/>
                <a:latin typeface="Bradley Hand ITC" panose="03070402050302030203" pitchFamily="66" charset="0"/>
                <a:ea typeface="+mn-ea"/>
                <a:cs typeface="+mn-cs"/>
              </a:rPr>
              <a:t>e</a:t>
            </a:r>
            <a:r>
              <a:rPr kumimoji="0" lang="en-US" sz="4800" b="1" i="0" u="none" strike="noStrike" kern="1200" cap="none" spc="0" normalizeH="0" baseline="0" noProof="0" dirty="0">
                <a:ln>
                  <a:noFill/>
                </a:ln>
                <a:solidFill>
                  <a:srgbClr val="00B050"/>
                </a:solidFill>
                <a:effectLst/>
                <a:uLnTx/>
                <a:uFillTx/>
                <a:latin typeface="Bradley Hand ITC" panose="03070402050302030203" pitchFamily="66" charset="0"/>
                <a:ea typeface="+mn-ea"/>
                <a:cs typeface="+mn-cs"/>
              </a:rPr>
              <a:t>c</a:t>
            </a:r>
            <a:r>
              <a:rPr kumimoji="0" lang="en-US" sz="4800" b="1" i="0" u="none" strike="noStrike" kern="1200" cap="none" spc="0" normalizeH="0" baseline="0" noProof="0" dirty="0">
                <a:ln>
                  <a:noFill/>
                </a:ln>
                <a:solidFill>
                  <a:srgbClr val="0070C0"/>
                </a:solidFill>
                <a:effectLst/>
                <a:uLnTx/>
                <a:uFillTx/>
                <a:latin typeface="Bradley Hand ITC" panose="03070402050302030203" pitchFamily="66" charset="0"/>
                <a:ea typeface="+mn-ea"/>
                <a:cs typeface="+mn-cs"/>
              </a:rPr>
              <a:t>t</a:t>
            </a:r>
          </a:p>
          <a:p>
            <a:pPr marL="0" marR="0" lvl="0" indent="0" algn="ctr" defTabSz="914400" rtl="0" eaLnBrk="1" fontAlgn="auto" latinLnBrk="0" hangingPunct="1">
              <a:lnSpc>
                <a:spcPct val="170000"/>
              </a:lnSpc>
              <a:spcBef>
                <a:spcPct val="0"/>
              </a:spcBef>
              <a:spcAft>
                <a:spcPts val="600"/>
              </a:spcAft>
              <a:buClrTx/>
              <a:buSzTx/>
              <a:buFontTx/>
              <a:buNone/>
              <a:tabLst/>
              <a:defRPr/>
            </a:pPr>
            <a:endParaRPr kumimoji="0" lang="en-GB" sz="1500" b="1" i="0" u="sng" strike="noStrike" kern="1200" cap="none" spc="0" normalizeH="0" baseline="0" noProof="0" dirty="0">
              <a:ln>
                <a:noFill/>
              </a:ln>
              <a:solidFill>
                <a:srgbClr val="7030A0"/>
              </a:solidFill>
              <a:effectLst/>
              <a:uLnTx/>
              <a:uFillTx/>
              <a:latin typeface="Calibri" panose="020F0502020204030204"/>
              <a:ea typeface="+mn-ea"/>
              <a:cs typeface="Arial" panose="020B0604020202020204" pitchFamily="34" charset="0"/>
            </a:endParaRPr>
          </a:p>
          <a:p>
            <a:pPr marL="0" marR="0" lvl="0" indent="0" algn="ctr" defTabSz="914400" rtl="0" eaLnBrk="1" fontAlgn="auto" latinLnBrk="0" hangingPunct="1">
              <a:lnSpc>
                <a:spcPct val="170000"/>
              </a:lnSpc>
              <a:spcBef>
                <a:spcPct val="0"/>
              </a:spcBef>
              <a:spcAft>
                <a:spcPts val="600"/>
              </a:spcAft>
              <a:buClrTx/>
              <a:buSzTx/>
              <a:buFontTx/>
              <a:buNone/>
              <a:tabLst/>
              <a:defRPr/>
            </a:pPr>
            <a:r>
              <a:rPr kumimoji="0" lang="en-GB" sz="2200" b="1" i="0" u="sng" strike="noStrike" kern="1200" cap="none" spc="0" normalizeH="0" baseline="0" noProof="0" dirty="0">
                <a:ln>
                  <a:noFill/>
                </a:ln>
                <a:solidFill>
                  <a:srgbClr val="7030A0"/>
                </a:solidFill>
                <a:effectLst/>
                <a:uLnTx/>
                <a:uFillTx/>
                <a:latin typeface="Aptos" panose="020B0004020202020204" pitchFamily="34" charset="0"/>
                <a:cs typeface="Arial" panose="020B0604020202020204" pitchFamily="34" charset="0"/>
              </a:rPr>
              <a:t>IIUT Contact Information:</a:t>
            </a:r>
          </a:p>
          <a:p>
            <a:pPr marL="0" marR="0" lvl="0" indent="0" algn="ctr" defTabSz="609585" rtl="0" eaLnBrk="1" fontAlgn="auto" latinLnBrk="0" hangingPunct="1">
              <a:lnSpc>
                <a:spcPct val="170000"/>
              </a:lnSpc>
              <a:spcBef>
                <a:spcPts val="0"/>
              </a:spcBef>
              <a:spcAft>
                <a:spcPts val="0"/>
              </a:spcAft>
              <a:buClrTx/>
              <a:buSzTx/>
              <a:buFont typeface="Arial" panose="020B0604020202020204" pitchFamily="34" charset="0"/>
              <a:buNone/>
              <a:tabLst/>
              <a:defRPr/>
            </a:pPr>
            <a:r>
              <a:rPr kumimoji="0" lang="en-GB" sz="2200" b="0" i="0" u="none" strike="noStrike" kern="1200" cap="none" spc="0" normalizeH="0" baseline="0" noProof="0" dirty="0">
                <a:ln>
                  <a:noFill/>
                </a:ln>
                <a:solidFill>
                  <a:srgbClr val="0069B3"/>
                </a:solidFill>
                <a:effectLst/>
                <a:uLnTx/>
                <a:uFillTx/>
                <a:latin typeface="Aptos" panose="020B0004020202020204" pitchFamily="34" charset="0"/>
                <a:cs typeface="Arial" panose="020B0604020202020204" pitchFamily="34" charset="0"/>
              </a:rPr>
              <a:t>Telephone Number: </a:t>
            </a:r>
          </a:p>
          <a:p>
            <a:pPr marL="0" marR="0" lvl="0" indent="0" algn="ctr" defTabSz="609585" rtl="0" eaLnBrk="1" fontAlgn="auto" latinLnBrk="0" hangingPunct="1">
              <a:lnSpc>
                <a:spcPct val="170000"/>
              </a:lnSpc>
              <a:spcBef>
                <a:spcPts val="0"/>
              </a:spcBef>
              <a:spcAft>
                <a:spcPts val="0"/>
              </a:spcAft>
              <a:buClrTx/>
              <a:buSzTx/>
              <a:buFont typeface="Arial" panose="020B0604020202020204" pitchFamily="34" charset="0"/>
              <a:buNone/>
              <a:tabLst/>
              <a:defRPr/>
            </a:pPr>
            <a:r>
              <a:rPr kumimoji="0" lang="en-GB" sz="2200" b="0" i="0" u="none" strike="noStrike" kern="1200" cap="none" spc="0" normalizeH="0" baseline="0" noProof="0" dirty="0">
                <a:ln>
                  <a:noFill/>
                </a:ln>
                <a:solidFill>
                  <a:srgbClr val="7030A0"/>
                </a:solidFill>
                <a:effectLst/>
                <a:uLnTx/>
                <a:uFillTx/>
                <a:latin typeface="Aptos" panose="020B0004020202020204" pitchFamily="34" charset="0"/>
                <a:cs typeface="Arial" panose="020B0604020202020204" pitchFamily="34" charset="0"/>
              </a:rPr>
              <a:t>0300 561 1855</a:t>
            </a:r>
          </a:p>
          <a:p>
            <a:pPr marL="0" marR="0" lvl="0" indent="0" algn="ctr" defTabSz="609585" rtl="0" eaLnBrk="1" fontAlgn="auto" latinLnBrk="0" hangingPunct="1">
              <a:lnSpc>
                <a:spcPct val="170000"/>
              </a:lnSpc>
              <a:spcBef>
                <a:spcPts val="0"/>
              </a:spcBef>
              <a:spcAft>
                <a:spcPts val="0"/>
              </a:spcAft>
              <a:buClrTx/>
              <a:buSzTx/>
              <a:buFont typeface="Arial" panose="020B0604020202020204" pitchFamily="34" charset="0"/>
              <a:buNone/>
              <a:tabLst/>
              <a:defRPr/>
            </a:pPr>
            <a:r>
              <a:rPr kumimoji="0" lang="en-GB" sz="2200" b="0" i="0" u="none" strike="noStrike" kern="1200" cap="none" spc="0" normalizeH="0" baseline="0" noProof="0" dirty="0">
                <a:ln>
                  <a:noFill/>
                </a:ln>
                <a:solidFill>
                  <a:srgbClr val="0069B3"/>
                </a:solidFill>
                <a:effectLst/>
                <a:uLnTx/>
                <a:uFillTx/>
                <a:latin typeface="Aptos" panose="020B0004020202020204" pitchFamily="34" charset="0"/>
                <a:cs typeface="Arial" panose="020B0604020202020204" pitchFamily="34" charset="0"/>
              </a:rPr>
              <a:t>Email Address: </a:t>
            </a:r>
          </a:p>
          <a:p>
            <a:pPr marL="0" marR="0" lvl="0" indent="0" algn="ctr" defTabSz="609585" rtl="0" eaLnBrk="1" fontAlgn="auto" latinLnBrk="0" hangingPunct="1">
              <a:lnSpc>
                <a:spcPct val="170000"/>
              </a:lnSpc>
              <a:spcBef>
                <a:spcPts val="0"/>
              </a:spcBef>
              <a:spcAft>
                <a:spcPts val="0"/>
              </a:spcAft>
              <a:buClrTx/>
              <a:buSzTx/>
              <a:buFont typeface="Arial" panose="020B0604020202020204" pitchFamily="34" charset="0"/>
              <a:buNone/>
              <a:tabLst/>
              <a:defRPr/>
            </a:pPr>
            <a:r>
              <a:rPr kumimoji="0" lang="en-US" sz="2200" b="0" i="0" u="sng" strike="noStrike" kern="1200" cap="none" spc="0" normalizeH="0" baseline="0" noProof="0" dirty="0">
                <a:ln>
                  <a:noFill/>
                </a:ln>
                <a:solidFill>
                  <a:srgbClr val="614590"/>
                </a:solidFill>
                <a:effectLst/>
                <a:uLnTx/>
                <a:uFillTx/>
                <a:latin typeface="Aptos" panose="020B0004020202020204" pitchFamily="34" charset="0"/>
                <a:cs typeface="Arial" panose="020B0604020202020204" pitchFamily="34" charset="0"/>
              </a:rPr>
              <a:t>scwcsu.improvingimmsuptake.projects@nhs.net</a:t>
            </a:r>
          </a:p>
          <a:p>
            <a:pPr marL="0" marR="0" lvl="0" indent="0" algn="ctr" defTabSz="609585" rtl="0" eaLnBrk="1" fontAlgn="auto" latinLnBrk="0" hangingPunct="1">
              <a:lnSpc>
                <a:spcPct val="170000"/>
              </a:lnSpc>
              <a:spcBef>
                <a:spcPts val="0"/>
              </a:spcBef>
              <a:spcAft>
                <a:spcPts val="0"/>
              </a:spcAft>
              <a:buClrTx/>
              <a:buSzTx/>
              <a:buFont typeface="Arial" panose="020B0604020202020204" pitchFamily="34" charset="0"/>
              <a:buNone/>
              <a:tabLst/>
              <a:defRPr/>
            </a:pPr>
            <a:endParaRPr kumimoji="0" lang="en-GB" sz="2200" b="0" i="0" u="none" strike="noStrike" kern="1200" cap="none" spc="0" normalizeH="0" baseline="0" noProof="0" dirty="0">
              <a:ln>
                <a:noFill/>
              </a:ln>
              <a:solidFill>
                <a:srgbClr val="0069B3"/>
              </a:solidFill>
              <a:effectLst/>
              <a:uLnTx/>
              <a:uFillTx/>
              <a:latin typeface="Aptos" panose="020B0004020202020204" pitchFamily="34" charset="0"/>
              <a:cs typeface="Arial" panose="020B0604020202020204" pitchFamily="34" charset="0"/>
            </a:endParaRPr>
          </a:p>
          <a:p>
            <a:pPr marL="0" marR="0" lvl="0" indent="0" algn="ctr" defTabSz="609585" rtl="0" eaLnBrk="1" fontAlgn="auto" latinLnBrk="0" hangingPunct="1">
              <a:lnSpc>
                <a:spcPct val="170000"/>
              </a:lnSpc>
              <a:spcBef>
                <a:spcPts val="0"/>
              </a:spcBef>
              <a:spcAft>
                <a:spcPts val="0"/>
              </a:spcAft>
              <a:buClrTx/>
              <a:buSzTx/>
              <a:buFont typeface="Arial" panose="020B0604020202020204" pitchFamily="34" charset="0"/>
              <a:buNone/>
              <a:tabLst/>
              <a:defRPr/>
            </a:pPr>
            <a:r>
              <a:rPr kumimoji="0" lang="en-GB" sz="2200" b="0" i="0" u="none" strike="noStrike" kern="1200" cap="none" spc="0" normalizeH="0" baseline="0" noProof="0" dirty="0">
                <a:ln>
                  <a:noFill/>
                </a:ln>
                <a:solidFill>
                  <a:srgbClr val="0069B3"/>
                </a:solidFill>
                <a:effectLst/>
                <a:uLnTx/>
                <a:uFillTx/>
                <a:latin typeface="Aptos" panose="020B0004020202020204" pitchFamily="34" charset="0"/>
                <a:cs typeface="Arial" panose="020B0604020202020204" pitchFamily="34" charset="0"/>
              </a:rPr>
              <a:t>Website Address: </a:t>
            </a:r>
          </a:p>
          <a:p>
            <a:pPr marL="0" marR="0" lvl="0" indent="0" algn="ctr" defTabSz="914400" rtl="0" eaLnBrk="1" fontAlgn="auto" latinLnBrk="0" hangingPunct="1">
              <a:lnSpc>
                <a:spcPct val="170000"/>
              </a:lnSpc>
              <a:spcBef>
                <a:spcPct val="0"/>
              </a:spcBef>
              <a:spcAft>
                <a:spcPts val="600"/>
              </a:spcAft>
              <a:buClrTx/>
              <a:buSzTx/>
              <a:buFontTx/>
              <a:buNone/>
              <a:tabLst/>
              <a:defRPr/>
            </a:pPr>
            <a:r>
              <a:rPr kumimoji="0" lang="en-GB" sz="2200" b="0" i="0" u="sng" strike="noStrike" kern="1200" cap="none" spc="0" normalizeH="0" baseline="0" noProof="0" dirty="0">
                <a:ln>
                  <a:noFill/>
                </a:ln>
                <a:solidFill>
                  <a:srgbClr val="7030A0"/>
                </a:solidFill>
                <a:effectLst/>
                <a:uLnTx/>
                <a:uFillTx/>
                <a:latin typeface="Aptos" panose="020B0004020202020204" pitchFamily="34" charset="0"/>
                <a:ea typeface="Calibri" panose="020F0502020204030204" pitchFamily="34" charset="0"/>
                <a:hlinkClick r:id="rId3" tooltip="https://gbr01.safelinks.protection.outlook.com/?url=https%3a%2f%2fchis.scwcsu.nhs.uk%2f&amp;data=05%7c02%7candreemcdonald%40nhs.net%7c169f0f9d451447b0a7b608dc270c1e65%7c37c354b285b047f5b22207b48d774ee3%7c0%7c0%7c638428180217686593%7cunknown%7ctwfpbgzsb3d8eyjw">
                  <a:extLst>
                    <a:ext uri="{A12FA001-AC4F-418D-AE19-62706E023703}">
                      <ahyp:hlinkClr xmlns:ahyp="http://schemas.microsoft.com/office/drawing/2018/hyperlinkcolor" val="tx"/>
                    </a:ext>
                  </a:extLst>
                </a:hlinkClick>
              </a:rPr>
              <a:t>https://chis.scwcsu.nhs.uk</a:t>
            </a:r>
            <a:endParaRPr kumimoji="0" lang="en-US" sz="2200" b="1" i="0" u="none" strike="noStrike" kern="1200" cap="none" spc="0" normalizeH="0" baseline="0" noProof="0" dirty="0">
              <a:ln>
                <a:noFill/>
              </a:ln>
              <a:solidFill>
                <a:srgbClr val="7030A0"/>
              </a:solidFill>
              <a:effectLst/>
              <a:uLnTx/>
              <a:uFillTx/>
              <a:latin typeface="Aptos" panose="020B0004020202020204" pitchFamily="34" charset="0"/>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6900" b="1" i="0" u="none" strike="noStrike" kern="1200" cap="none" spc="0" normalizeH="0" baseline="0" noProof="0" dirty="0">
              <a:ln>
                <a:noFill/>
              </a:ln>
              <a:solidFill>
                <a:srgbClr val="0070C0"/>
              </a:solidFill>
              <a:effectLst/>
              <a:uLnTx/>
              <a:uFillTx/>
              <a:latin typeface="Calibri Light" panose="020F0302020204030204"/>
              <a:ea typeface="+mn-ea"/>
              <a:cs typeface="+mn-cs"/>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6900" b="1" i="0" u="none" strike="noStrike" kern="1200" cap="none" spc="0" normalizeH="0" baseline="0" noProof="0" dirty="0">
              <a:ln>
                <a:noFill/>
              </a:ln>
              <a:solidFill>
                <a:srgbClr val="0070C0"/>
              </a:solidFill>
              <a:effectLst/>
              <a:uLnTx/>
              <a:uFillTx/>
              <a:latin typeface="Calibri Light" panose="020F0302020204030204"/>
              <a:ea typeface="+mn-ea"/>
              <a:cs typeface="+mn-cs"/>
            </a:endParaRPr>
          </a:p>
        </p:txBody>
      </p:sp>
      <p:pic>
        <p:nvPicPr>
          <p:cNvPr id="4" name="Picture 3" descr="A close-up of a logo&#10;&#10;Description automatically generated">
            <a:extLst>
              <a:ext uri="{FF2B5EF4-FFF2-40B4-BE49-F238E27FC236}">
                <a16:creationId xmlns:a16="http://schemas.microsoft.com/office/drawing/2014/main" id="{6ECC84ED-55AB-E342-F2F8-AB5D628883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417" y="86121"/>
            <a:ext cx="2770194" cy="666355"/>
          </a:xfrm>
          <a:prstGeom prst="rect">
            <a:avLst/>
          </a:prstGeom>
        </p:spPr>
      </p:pic>
      <p:pic>
        <p:nvPicPr>
          <p:cNvPr id="2" name="Picture 1" descr="A close-up of a logo&#10;&#10;Description automatically generated">
            <a:extLst>
              <a:ext uri="{FF2B5EF4-FFF2-40B4-BE49-F238E27FC236}">
                <a16:creationId xmlns:a16="http://schemas.microsoft.com/office/drawing/2014/main" id="{A3023CFC-1A26-8E18-28AE-3F9F135AB7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65278" y="0"/>
            <a:ext cx="1853800" cy="828177"/>
          </a:xfrm>
          <a:prstGeom prst="rect">
            <a:avLst/>
          </a:prstGeom>
        </p:spPr>
      </p:pic>
    </p:spTree>
    <p:extLst>
      <p:ext uri="{BB962C8B-B14F-4D97-AF65-F5344CB8AC3E}">
        <p14:creationId xmlns:p14="http://schemas.microsoft.com/office/powerpoint/2010/main" val="29727580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SCW Brand Colours 2020">
      <a:dk1>
        <a:srgbClr val="1C345E"/>
      </a:dk1>
      <a:lt1>
        <a:srgbClr val="FFFFFF"/>
      </a:lt1>
      <a:dk2>
        <a:srgbClr val="8597A3"/>
      </a:dk2>
      <a:lt2>
        <a:srgbClr val="FFFFFF"/>
      </a:lt2>
      <a:accent1>
        <a:srgbClr val="033F85"/>
      </a:accent1>
      <a:accent2>
        <a:srgbClr val="0069B3"/>
      </a:accent2>
      <a:accent3>
        <a:srgbClr val="00A8D7"/>
      </a:accent3>
      <a:accent4>
        <a:srgbClr val="65B32E"/>
      </a:accent4>
      <a:accent5>
        <a:srgbClr val="009F98"/>
      </a:accent5>
      <a:accent6>
        <a:srgbClr val="614590"/>
      </a:accent6>
      <a:hlink>
        <a:srgbClr val="0069B3"/>
      </a:hlink>
      <a:folHlink>
        <a:srgbClr val="0069B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14b44281-b978-4913-9e59-8330981ebbd8" xsi:nil="true"/>
    <TaxCatchAll xmlns="a3f9645a-dfdb-4515-936e-503c84247abb" xsi:nil="true"/>
    <lcf76f155ced4ddcb4097134ff3c332f xmlns="14b44281-b978-4913-9e59-8330981ebbd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5C8D001041F5E40B2124F63D58CE8F3" ma:contentTypeVersion="16" ma:contentTypeDescription="Create a new document." ma:contentTypeScope="" ma:versionID="1c130973231aa94385aea76e9ebaace6">
  <xsd:schema xmlns:xsd="http://www.w3.org/2001/XMLSchema" xmlns:xs="http://www.w3.org/2001/XMLSchema" xmlns:p="http://schemas.microsoft.com/office/2006/metadata/properties" xmlns:ns2="14b44281-b978-4913-9e59-8330981ebbd8" xmlns:ns3="a3f9645a-dfdb-4515-936e-503c84247abb" targetNamespace="http://schemas.microsoft.com/office/2006/metadata/properties" ma:root="true" ma:fieldsID="63536927a52517ec9a4c1cee588ce594" ns2:_="" ns3:_="">
    <xsd:import namespace="14b44281-b978-4913-9e59-8330981ebbd8"/>
    <xsd:import namespace="a3f9645a-dfdb-4515-936e-503c84247ab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Statu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b44281-b978-4913-9e59-8330981ebb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Status" ma:index="18" nillable="true" ma:displayName="Status" ma:format="Dropdown" ma:internalName="Status">
      <xsd:simpleType>
        <xsd:restriction base="dms:Text">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3f9645a-dfdb-4515-936e-503c84247ab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3862835c-aaf1-43a0-8a25-e87bed2df15d}" ma:internalName="TaxCatchAll" ma:showField="CatchAllData" ma:web="a3f9645a-dfdb-4515-936e-503c84247a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8AFC34-9335-42B6-B31A-3EBC9B4263CC}">
  <ds:schemaRefs>
    <ds:schemaRef ds:uri="http://schemas.microsoft.com/sharepoint/v3/contenttype/forms"/>
  </ds:schemaRefs>
</ds:datastoreItem>
</file>

<file path=customXml/itemProps2.xml><?xml version="1.0" encoding="utf-8"?>
<ds:datastoreItem xmlns:ds="http://schemas.openxmlformats.org/officeDocument/2006/customXml" ds:itemID="{84542899-6F54-468E-8F4F-F2F7D94ED8A7}">
  <ds:schemaRefs>
    <ds:schemaRef ds:uri="http://schemas.microsoft.com/office/2006/metadata/properties"/>
    <ds:schemaRef ds:uri="http://schemas.microsoft.com/office/infopath/2007/PartnerControls"/>
    <ds:schemaRef ds:uri="14b44281-b978-4913-9e59-8330981ebbd8"/>
    <ds:schemaRef ds:uri="a3f9645a-dfdb-4515-936e-503c84247abb"/>
  </ds:schemaRefs>
</ds:datastoreItem>
</file>

<file path=customXml/itemProps3.xml><?xml version="1.0" encoding="utf-8"?>
<ds:datastoreItem xmlns:ds="http://schemas.openxmlformats.org/officeDocument/2006/customXml" ds:itemID="{7A17F7F8-9340-4037-A978-620FB08A97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b44281-b978-4913-9e59-8330981ebbd8"/>
    <ds:schemaRef ds:uri="a3f9645a-dfdb-4515-936e-503c84247a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6359</TotalTime>
  <Words>491</Words>
  <Application>Microsoft Office PowerPoint</Application>
  <PresentationFormat>Widescreen</PresentationFormat>
  <Paragraphs>57</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Aptos</vt:lpstr>
      <vt:lpstr>Arial</vt:lpstr>
      <vt:lpstr>Bradley Hand ITC</vt:lpstr>
      <vt:lpstr>Calibri</vt:lpstr>
      <vt:lpstr>Calibri Light</vt:lpstr>
      <vt:lpstr>1_Office Theme</vt:lpstr>
      <vt:lpstr>PowerPoint Presentation</vt:lpstr>
      <vt:lpstr>Introduction into the Early Years Project</vt:lpstr>
      <vt:lpstr>How will the Early Years Project Work</vt:lpstr>
      <vt:lpstr>What Support will be Offered</vt:lpstr>
      <vt:lpstr>Anticipated Benefits of the Early Years Project</vt:lpstr>
      <vt:lpstr>Book a Free of Charge Training Session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WESCOTT, Molly (NHS SOUTH, CENTRAL AND WEST COMMISSIONING SUPPORT UNIT)</dc:creator>
  <cp:lastModifiedBy>SUCCU, Michela (NHS SOUTH, CENTRAL AND WEST COMMISSIONING SUPPORT UNIT)</cp:lastModifiedBy>
  <cp:revision>202</cp:revision>
  <dcterms:created xsi:type="dcterms:W3CDTF">2022-01-20T14:15:31Z</dcterms:created>
  <dcterms:modified xsi:type="dcterms:W3CDTF">2025-09-16T15:00:56Z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0x01010055C8D001041F5E40B2124F63D58CE8F3</vt:lpwstr>
  </property>
  <property fmtid="{D5CDD505-2E9C-101B-9397-08002B2CF9AE}" pid="3" name="MediaServiceImageTags">
    <vt:lpwstr/>
  </property>
</Properties>
</file>