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78" r:id="rId3"/>
    <p:sldMasterId id="2147483692" r:id="rId4"/>
    <p:sldMasterId id="2147483706" r:id="rId5"/>
    <p:sldMasterId id="2147483718" r:id="rId6"/>
    <p:sldMasterId id="2147483723" r:id="rId7"/>
    <p:sldMasterId id="2147483735" r:id="rId8"/>
  </p:sldMasterIdLst>
  <p:notesMasterIdLst>
    <p:notesMasterId r:id="rId44"/>
  </p:notesMasterIdLst>
  <p:sldIdLst>
    <p:sldId id="265" r:id="rId9"/>
    <p:sldId id="585" r:id="rId10"/>
    <p:sldId id="274" r:id="rId11"/>
    <p:sldId id="586" r:id="rId12"/>
    <p:sldId id="721" r:id="rId13"/>
    <p:sldId id="330" r:id="rId14"/>
    <p:sldId id="722" r:id="rId15"/>
    <p:sldId id="582" r:id="rId16"/>
    <p:sldId id="298" r:id="rId17"/>
    <p:sldId id="325" r:id="rId18"/>
    <p:sldId id="299" r:id="rId19"/>
    <p:sldId id="304" r:id="rId20"/>
    <p:sldId id="322" r:id="rId21"/>
    <p:sldId id="324" r:id="rId22"/>
    <p:sldId id="326" r:id="rId23"/>
    <p:sldId id="305" r:id="rId24"/>
    <p:sldId id="306" r:id="rId25"/>
    <p:sldId id="307" r:id="rId26"/>
    <p:sldId id="720" r:id="rId27"/>
    <p:sldId id="320" r:id="rId28"/>
    <p:sldId id="312" r:id="rId29"/>
    <p:sldId id="318" r:id="rId30"/>
    <p:sldId id="314" r:id="rId31"/>
    <p:sldId id="269" r:id="rId32"/>
    <p:sldId id="588" r:id="rId33"/>
    <p:sldId id="589" r:id="rId34"/>
    <p:sldId id="590" r:id="rId35"/>
    <p:sldId id="591" r:id="rId36"/>
    <p:sldId id="719" r:id="rId37"/>
    <p:sldId id="263" r:id="rId38"/>
    <p:sldId id="308" r:id="rId39"/>
    <p:sldId id="270" r:id="rId40"/>
    <p:sldId id="266" r:id="rId41"/>
    <p:sldId id="583" r:id="rId42"/>
    <p:sldId id="57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127B"/>
    <a:srgbClr val="5D258F"/>
    <a:srgbClr val="F9B232"/>
    <a:srgbClr val="2F98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9D7B51-7F2B-4B75-9FF2-446DFCDDC2B8}" v="2" dt="2024-02-28T09:23:29.8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2016" autoAdjust="0"/>
  </p:normalViewPr>
  <p:slideViewPr>
    <p:cSldViewPr snapToGrid="0" showGuides="1">
      <p:cViewPr varScale="1">
        <p:scale>
          <a:sx n="61" d="100"/>
          <a:sy n="61" d="100"/>
        </p:scale>
        <p:origin x="74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ableStyles" Target="tableStyles.xml"/><Relationship Id="rId8" Type="http://schemas.openxmlformats.org/officeDocument/2006/relationships/slideMaster" Target="slideMasters/slideMaster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F9481A-54D5-46A6-B499-C737A80CCC0D}"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DA86C8E6-A694-4F14-A8C7-C781D9058E8F}">
      <dgm:prSet phldrT="[Text]" custT="1"/>
      <dgm:spPr>
        <a:solidFill>
          <a:srgbClr val="FFC000"/>
        </a:solidFill>
      </dgm:spPr>
      <dgm:t>
        <a:bodyPr/>
        <a:lstStyle/>
        <a:p>
          <a:r>
            <a:rPr lang="en-US" sz="2800" b="1" dirty="0">
              <a:solidFill>
                <a:schemeClr val="tx1"/>
              </a:solidFill>
            </a:rPr>
            <a:t>Your Details</a:t>
          </a:r>
        </a:p>
      </dgm:t>
    </dgm:pt>
    <dgm:pt modelId="{361CF06C-8999-40F1-ADBA-781A9BB6D0D9}" type="parTrans" cxnId="{1B4878D0-0659-4144-9952-A428D76E2C0A}">
      <dgm:prSet/>
      <dgm:spPr/>
      <dgm:t>
        <a:bodyPr/>
        <a:lstStyle/>
        <a:p>
          <a:endParaRPr lang="en-US"/>
        </a:p>
      </dgm:t>
    </dgm:pt>
    <dgm:pt modelId="{A0C3B58C-60EB-41A8-BB04-CD422015C2CC}" type="sibTrans" cxnId="{1B4878D0-0659-4144-9952-A428D76E2C0A}">
      <dgm:prSet/>
      <dgm:spPr/>
      <dgm:t>
        <a:bodyPr/>
        <a:lstStyle/>
        <a:p>
          <a:endParaRPr lang="en-US"/>
        </a:p>
      </dgm:t>
    </dgm:pt>
    <dgm:pt modelId="{8978A250-9E39-4772-A149-0C089FADCA82}">
      <dgm:prSet phldrT="[Text]" custT="1"/>
      <dgm:spPr>
        <a:solidFill>
          <a:srgbClr val="FFC000"/>
        </a:solidFill>
      </dgm:spPr>
      <dgm:t>
        <a:bodyPr/>
        <a:lstStyle/>
        <a:p>
          <a:r>
            <a:rPr lang="en-US" sz="2000" b="1" dirty="0">
              <a:solidFill>
                <a:schemeClr val="tx1"/>
              </a:solidFill>
            </a:rPr>
            <a:t>Name &amp; Position </a:t>
          </a:r>
        </a:p>
      </dgm:t>
    </dgm:pt>
    <dgm:pt modelId="{A31B9E5C-F5A8-44C9-BEBE-46B1C870E7CB}" type="parTrans" cxnId="{DD7C9358-2183-426C-97DD-4330CFD702F3}">
      <dgm:prSet/>
      <dgm:spPr/>
      <dgm:t>
        <a:bodyPr/>
        <a:lstStyle/>
        <a:p>
          <a:endParaRPr lang="en-US"/>
        </a:p>
      </dgm:t>
    </dgm:pt>
    <dgm:pt modelId="{16D4C313-2D52-4219-9553-2AEA1D8886B1}" type="sibTrans" cxnId="{DD7C9358-2183-426C-97DD-4330CFD702F3}">
      <dgm:prSet/>
      <dgm:spPr/>
      <dgm:t>
        <a:bodyPr/>
        <a:lstStyle/>
        <a:p>
          <a:endParaRPr lang="en-US"/>
        </a:p>
      </dgm:t>
    </dgm:pt>
    <dgm:pt modelId="{9E70C398-AE31-4819-9599-F5FC7E7D203B}">
      <dgm:prSet phldrT="[Text]"/>
      <dgm:spPr>
        <a:solidFill>
          <a:srgbClr val="FFC000"/>
        </a:solidFill>
      </dgm:spPr>
      <dgm:t>
        <a:bodyPr/>
        <a:lstStyle/>
        <a:p>
          <a:r>
            <a:rPr lang="en-US" b="1" dirty="0">
              <a:solidFill>
                <a:schemeClr val="tx1"/>
              </a:solidFill>
            </a:rPr>
            <a:t> Email</a:t>
          </a:r>
        </a:p>
        <a:p>
          <a:r>
            <a:rPr lang="en-US" b="1" dirty="0">
              <a:solidFill>
                <a:schemeClr val="tx1"/>
              </a:solidFill>
            </a:rPr>
            <a:t>response</a:t>
          </a:r>
        </a:p>
      </dgm:t>
    </dgm:pt>
    <dgm:pt modelId="{EDC866B6-293F-4507-9270-BC482B697FBF}" type="parTrans" cxnId="{D92EACB8-227E-4007-B94C-3D5D1317126D}">
      <dgm:prSet/>
      <dgm:spPr/>
      <dgm:t>
        <a:bodyPr/>
        <a:lstStyle/>
        <a:p>
          <a:endParaRPr lang="en-US"/>
        </a:p>
      </dgm:t>
    </dgm:pt>
    <dgm:pt modelId="{C945DF03-6B77-48DF-AD8D-547C2B2F5E59}" type="sibTrans" cxnId="{D92EACB8-227E-4007-B94C-3D5D1317126D}">
      <dgm:prSet/>
      <dgm:spPr/>
      <dgm:t>
        <a:bodyPr/>
        <a:lstStyle/>
        <a:p>
          <a:endParaRPr lang="en-US"/>
        </a:p>
      </dgm:t>
    </dgm:pt>
    <dgm:pt modelId="{A2B575DE-C3D7-49E7-9110-F3C1A060C4BF}">
      <dgm:prSet phldrT="[Text]"/>
      <dgm:spPr>
        <a:solidFill>
          <a:srgbClr val="FFC000"/>
        </a:solidFill>
      </dgm:spPr>
      <dgm:t>
        <a:bodyPr/>
        <a:lstStyle/>
        <a:p>
          <a:r>
            <a:rPr lang="en-US" b="1" dirty="0">
              <a:solidFill>
                <a:schemeClr val="tx1"/>
              </a:solidFill>
            </a:rPr>
            <a:t>Tel No </a:t>
          </a:r>
        </a:p>
      </dgm:t>
    </dgm:pt>
    <dgm:pt modelId="{3DEFFC47-804B-49C1-AA24-6A1B71CA4082}" type="parTrans" cxnId="{0DDF240A-7D64-446C-B595-9F2493020EDC}">
      <dgm:prSet/>
      <dgm:spPr/>
      <dgm:t>
        <a:bodyPr/>
        <a:lstStyle/>
        <a:p>
          <a:endParaRPr lang="en-US"/>
        </a:p>
      </dgm:t>
    </dgm:pt>
    <dgm:pt modelId="{545C8FED-075E-4C26-B5A8-3798CD07AEBE}" type="sibTrans" cxnId="{0DDF240A-7D64-446C-B595-9F2493020EDC}">
      <dgm:prSet/>
      <dgm:spPr/>
      <dgm:t>
        <a:bodyPr/>
        <a:lstStyle/>
        <a:p>
          <a:endParaRPr lang="en-US"/>
        </a:p>
      </dgm:t>
    </dgm:pt>
    <dgm:pt modelId="{1C5514B6-3E9C-40BE-ABD4-F5A53B15F7E5}">
      <dgm:prSet phldrT="[Text]" custT="1"/>
      <dgm:spPr>
        <a:solidFill>
          <a:srgbClr val="FFC000"/>
        </a:solidFill>
      </dgm:spPr>
      <dgm:t>
        <a:bodyPr/>
        <a:lstStyle/>
        <a:p>
          <a:r>
            <a:rPr lang="en-US" sz="2400" b="1" dirty="0">
              <a:solidFill>
                <a:schemeClr val="tx1"/>
              </a:solidFill>
            </a:rPr>
            <a:t>Address</a:t>
          </a:r>
        </a:p>
      </dgm:t>
    </dgm:pt>
    <dgm:pt modelId="{AE9A437D-A93F-4792-B1D7-5D3F9B286817}" type="parTrans" cxnId="{AEDC4B36-D446-4375-B002-2BF552198FF4}">
      <dgm:prSet/>
      <dgm:spPr/>
      <dgm:t>
        <a:bodyPr/>
        <a:lstStyle/>
        <a:p>
          <a:endParaRPr lang="en-US"/>
        </a:p>
      </dgm:t>
    </dgm:pt>
    <dgm:pt modelId="{80E42DDA-C883-4D9B-8BF7-BD2408B44343}" type="sibTrans" cxnId="{AEDC4B36-D446-4375-B002-2BF552198FF4}">
      <dgm:prSet/>
      <dgm:spPr/>
      <dgm:t>
        <a:bodyPr/>
        <a:lstStyle/>
        <a:p>
          <a:endParaRPr lang="en-US"/>
        </a:p>
      </dgm:t>
    </dgm:pt>
    <dgm:pt modelId="{C584C6C9-EA13-46F3-BC6E-D05696518144}" type="pres">
      <dgm:prSet presAssocID="{C1F9481A-54D5-46A6-B499-C737A80CCC0D}" presName="Name0" presStyleCnt="0">
        <dgm:presLayoutVars>
          <dgm:chMax val="1"/>
          <dgm:dir/>
          <dgm:animLvl val="ctr"/>
          <dgm:resizeHandles val="exact"/>
        </dgm:presLayoutVars>
      </dgm:prSet>
      <dgm:spPr/>
    </dgm:pt>
    <dgm:pt modelId="{24A4E63D-C26A-429D-9199-B71823A6E08F}" type="pres">
      <dgm:prSet presAssocID="{DA86C8E6-A694-4F14-A8C7-C781D9058E8F}" presName="centerShape" presStyleLbl="node0" presStyleIdx="0" presStyleCnt="1"/>
      <dgm:spPr/>
    </dgm:pt>
    <dgm:pt modelId="{36F83A7D-4BE2-42F2-BEF5-70F9FF6EB4AC}" type="pres">
      <dgm:prSet presAssocID="{8978A250-9E39-4772-A149-0C089FADCA82}" presName="node" presStyleLbl="node1" presStyleIdx="0" presStyleCnt="4" custScaleX="136627">
        <dgm:presLayoutVars>
          <dgm:bulletEnabled val="1"/>
        </dgm:presLayoutVars>
      </dgm:prSet>
      <dgm:spPr/>
    </dgm:pt>
    <dgm:pt modelId="{2F867F32-8873-41E2-8D2B-4E9BCD088533}" type="pres">
      <dgm:prSet presAssocID="{8978A250-9E39-4772-A149-0C089FADCA82}" presName="dummy" presStyleCnt="0"/>
      <dgm:spPr/>
    </dgm:pt>
    <dgm:pt modelId="{E3EB9773-02E9-4450-B360-A21A33E169F3}" type="pres">
      <dgm:prSet presAssocID="{16D4C313-2D52-4219-9553-2AEA1D8886B1}" presName="sibTrans" presStyleLbl="sibTrans2D1" presStyleIdx="0" presStyleCnt="4"/>
      <dgm:spPr/>
    </dgm:pt>
    <dgm:pt modelId="{4BE2E25C-3D96-4F8F-92A5-5FF45AF1B031}" type="pres">
      <dgm:prSet presAssocID="{9E70C398-AE31-4819-9599-F5FC7E7D203B}" presName="node" presStyleLbl="node1" presStyleIdx="1" presStyleCnt="4" custScaleX="116728">
        <dgm:presLayoutVars>
          <dgm:bulletEnabled val="1"/>
        </dgm:presLayoutVars>
      </dgm:prSet>
      <dgm:spPr/>
    </dgm:pt>
    <dgm:pt modelId="{054939B1-0B12-4245-8483-DFC1AE6BBB06}" type="pres">
      <dgm:prSet presAssocID="{9E70C398-AE31-4819-9599-F5FC7E7D203B}" presName="dummy" presStyleCnt="0"/>
      <dgm:spPr/>
    </dgm:pt>
    <dgm:pt modelId="{7674ED53-6330-4969-8AE7-327A2AA95678}" type="pres">
      <dgm:prSet presAssocID="{C945DF03-6B77-48DF-AD8D-547C2B2F5E59}" presName="sibTrans" presStyleLbl="sibTrans2D1" presStyleIdx="1" presStyleCnt="4"/>
      <dgm:spPr/>
    </dgm:pt>
    <dgm:pt modelId="{E470D0E0-2C31-4091-99AD-57426D4321E0}" type="pres">
      <dgm:prSet presAssocID="{A2B575DE-C3D7-49E7-9110-F3C1A060C4BF}" presName="node" presStyleLbl="node1" presStyleIdx="2" presStyleCnt="4" custScaleX="156003">
        <dgm:presLayoutVars>
          <dgm:bulletEnabled val="1"/>
        </dgm:presLayoutVars>
      </dgm:prSet>
      <dgm:spPr/>
    </dgm:pt>
    <dgm:pt modelId="{312C6241-ED8E-4A32-A6A2-D10B13519828}" type="pres">
      <dgm:prSet presAssocID="{A2B575DE-C3D7-49E7-9110-F3C1A060C4BF}" presName="dummy" presStyleCnt="0"/>
      <dgm:spPr/>
    </dgm:pt>
    <dgm:pt modelId="{F9518743-EFE3-448D-ABAE-766D7AFE9D7D}" type="pres">
      <dgm:prSet presAssocID="{545C8FED-075E-4C26-B5A8-3798CD07AEBE}" presName="sibTrans" presStyleLbl="sibTrans2D1" presStyleIdx="2" presStyleCnt="4"/>
      <dgm:spPr/>
    </dgm:pt>
    <dgm:pt modelId="{454276F2-1A35-437A-AF55-615F2CAFD310}" type="pres">
      <dgm:prSet presAssocID="{1C5514B6-3E9C-40BE-ABD4-F5A53B15F7E5}" presName="node" presStyleLbl="node1" presStyleIdx="3" presStyleCnt="4" custScaleX="153359">
        <dgm:presLayoutVars>
          <dgm:bulletEnabled val="1"/>
        </dgm:presLayoutVars>
      </dgm:prSet>
      <dgm:spPr/>
    </dgm:pt>
    <dgm:pt modelId="{CF4D97BD-6259-44AD-B387-1CE1086E6DB7}" type="pres">
      <dgm:prSet presAssocID="{1C5514B6-3E9C-40BE-ABD4-F5A53B15F7E5}" presName="dummy" presStyleCnt="0"/>
      <dgm:spPr/>
    </dgm:pt>
    <dgm:pt modelId="{9CAB0095-89DF-46CD-9EA3-F65A2160F51D}" type="pres">
      <dgm:prSet presAssocID="{80E42DDA-C883-4D9B-8BF7-BD2408B44343}" presName="sibTrans" presStyleLbl="sibTrans2D1" presStyleIdx="3" presStyleCnt="4" custLinFactNeighborX="-2949" custLinFactNeighborY="1517"/>
      <dgm:spPr/>
    </dgm:pt>
  </dgm:ptLst>
  <dgm:cxnLst>
    <dgm:cxn modelId="{99A61C01-08F6-45D3-BB41-3B8AE388021D}" type="presOf" srcId="{DA86C8E6-A694-4F14-A8C7-C781D9058E8F}" destId="{24A4E63D-C26A-429D-9199-B71823A6E08F}" srcOrd="0" destOrd="0" presId="urn:microsoft.com/office/officeart/2005/8/layout/radial6"/>
    <dgm:cxn modelId="{0DDF240A-7D64-446C-B595-9F2493020EDC}" srcId="{DA86C8E6-A694-4F14-A8C7-C781D9058E8F}" destId="{A2B575DE-C3D7-49E7-9110-F3C1A060C4BF}" srcOrd="2" destOrd="0" parTransId="{3DEFFC47-804B-49C1-AA24-6A1B71CA4082}" sibTransId="{545C8FED-075E-4C26-B5A8-3798CD07AEBE}"/>
    <dgm:cxn modelId="{11138E0B-6CF9-48FB-86E6-24992FDC1F37}" type="presOf" srcId="{8978A250-9E39-4772-A149-0C089FADCA82}" destId="{36F83A7D-4BE2-42F2-BEF5-70F9FF6EB4AC}" srcOrd="0" destOrd="0" presId="urn:microsoft.com/office/officeart/2005/8/layout/radial6"/>
    <dgm:cxn modelId="{AEDC4B36-D446-4375-B002-2BF552198FF4}" srcId="{DA86C8E6-A694-4F14-A8C7-C781D9058E8F}" destId="{1C5514B6-3E9C-40BE-ABD4-F5A53B15F7E5}" srcOrd="3" destOrd="0" parTransId="{AE9A437D-A93F-4792-B1D7-5D3F9B286817}" sibTransId="{80E42DDA-C883-4D9B-8BF7-BD2408B44343}"/>
    <dgm:cxn modelId="{0FEAD14D-2FED-465C-BF40-D054DE88BF7D}" type="presOf" srcId="{A2B575DE-C3D7-49E7-9110-F3C1A060C4BF}" destId="{E470D0E0-2C31-4091-99AD-57426D4321E0}" srcOrd="0" destOrd="0" presId="urn:microsoft.com/office/officeart/2005/8/layout/radial6"/>
    <dgm:cxn modelId="{67393357-5C0F-4B37-849A-856A1FBDF0F7}" type="presOf" srcId="{C1F9481A-54D5-46A6-B499-C737A80CCC0D}" destId="{C584C6C9-EA13-46F3-BC6E-D05696518144}" srcOrd="0" destOrd="0" presId="urn:microsoft.com/office/officeart/2005/8/layout/radial6"/>
    <dgm:cxn modelId="{DD7C9358-2183-426C-97DD-4330CFD702F3}" srcId="{DA86C8E6-A694-4F14-A8C7-C781D9058E8F}" destId="{8978A250-9E39-4772-A149-0C089FADCA82}" srcOrd="0" destOrd="0" parTransId="{A31B9E5C-F5A8-44C9-BEBE-46B1C870E7CB}" sibTransId="{16D4C313-2D52-4219-9553-2AEA1D8886B1}"/>
    <dgm:cxn modelId="{ED7B958A-B0F3-4A6A-AABB-BD40308DA6F6}" type="presOf" srcId="{C945DF03-6B77-48DF-AD8D-547C2B2F5E59}" destId="{7674ED53-6330-4969-8AE7-327A2AA95678}" srcOrd="0" destOrd="0" presId="urn:microsoft.com/office/officeart/2005/8/layout/radial6"/>
    <dgm:cxn modelId="{4FBE51A2-03AC-4D09-9280-3BE8780D7F9C}" type="presOf" srcId="{16D4C313-2D52-4219-9553-2AEA1D8886B1}" destId="{E3EB9773-02E9-4450-B360-A21A33E169F3}" srcOrd="0" destOrd="0" presId="urn:microsoft.com/office/officeart/2005/8/layout/radial6"/>
    <dgm:cxn modelId="{DB3BDAA4-8E63-48AB-8630-C2F740247B16}" type="presOf" srcId="{9E70C398-AE31-4819-9599-F5FC7E7D203B}" destId="{4BE2E25C-3D96-4F8F-92A5-5FF45AF1B031}" srcOrd="0" destOrd="0" presId="urn:microsoft.com/office/officeart/2005/8/layout/radial6"/>
    <dgm:cxn modelId="{228569B7-18DA-467B-B47D-30EACE138555}" type="presOf" srcId="{545C8FED-075E-4C26-B5A8-3798CD07AEBE}" destId="{F9518743-EFE3-448D-ABAE-766D7AFE9D7D}" srcOrd="0" destOrd="0" presId="urn:microsoft.com/office/officeart/2005/8/layout/radial6"/>
    <dgm:cxn modelId="{D92EACB8-227E-4007-B94C-3D5D1317126D}" srcId="{DA86C8E6-A694-4F14-A8C7-C781D9058E8F}" destId="{9E70C398-AE31-4819-9599-F5FC7E7D203B}" srcOrd="1" destOrd="0" parTransId="{EDC866B6-293F-4507-9270-BC482B697FBF}" sibTransId="{C945DF03-6B77-48DF-AD8D-547C2B2F5E59}"/>
    <dgm:cxn modelId="{1B4878D0-0659-4144-9952-A428D76E2C0A}" srcId="{C1F9481A-54D5-46A6-B499-C737A80CCC0D}" destId="{DA86C8E6-A694-4F14-A8C7-C781D9058E8F}" srcOrd="0" destOrd="0" parTransId="{361CF06C-8999-40F1-ADBA-781A9BB6D0D9}" sibTransId="{A0C3B58C-60EB-41A8-BB04-CD422015C2CC}"/>
    <dgm:cxn modelId="{A9E581F2-3AF3-4B86-AC1D-91DECF2D3812}" type="presOf" srcId="{1C5514B6-3E9C-40BE-ABD4-F5A53B15F7E5}" destId="{454276F2-1A35-437A-AF55-615F2CAFD310}" srcOrd="0" destOrd="0" presId="urn:microsoft.com/office/officeart/2005/8/layout/radial6"/>
    <dgm:cxn modelId="{BE60CFF4-40E6-4D32-82A0-4B97919F25CD}" type="presOf" srcId="{80E42DDA-C883-4D9B-8BF7-BD2408B44343}" destId="{9CAB0095-89DF-46CD-9EA3-F65A2160F51D}" srcOrd="0" destOrd="0" presId="urn:microsoft.com/office/officeart/2005/8/layout/radial6"/>
    <dgm:cxn modelId="{1D48CB37-00CB-440F-A893-040785725058}" type="presParOf" srcId="{C584C6C9-EA13-46F3-BC6E-D05696518144}" destId="{24A4E63D-C26A-429D-9199-B71823A6E08F}" srcOrd="0" destOrd="0" presId="urn:microsoft.com/office/officeart/2005/8/layout/radial6"/>
    <dgm:cxn modelId="{2E3962EE-89C5-46A0-B887-C9EA79F4F3FE}" type="presParOf" srcId="{C584C6C9-EA13-46F3-BC6E-D05696518144}" destId="{36F83A7D-4BE2-42F2-BEF5-70F9FF6EB4AC}" srcOrd="1" destOrd="0" presId="urn:microsoft.com/office/officeart/2005/8/layout/radial6"/>
    <dgm:cxn modelId="{22AF6599-3B49-492D-A6A5-DA97CF464A3C}" type="presParOf" srcId="{C584C6C9-EA13-46F3-BC6E-D05696518144}" destId="{2F867F32-8873-41E2-8D2B-4E9BCD088533}" srcOrd="2" destOrd="0" presId="urn:microsoft.com/office/officeart/2005/8/layout/radial6"/>
    <dgm:cxn modelId="{3FDF775D-8676-43C2-B286-47D34B9D07FC}" type="presParOf" srcId="{C584C6C9-EA13-46F3-BC6E-D05696518144}" destId="{E3EB9773-02E9-4450-B360-A21A33E169F3}" srcOrd="3" destOrd="0" presId="urn:microsoft.com/office/officeart/2005/8/layout/radial6"/>
    <dgm:cxn modelId="{CCEF4A33-575D-4FE0-BA51-F06512965C0E}" type="presParOf" srcId="{C584C6C9-EA13-46F3-BC6E-D05696518144}" destId="{4BE2E25C-3D96-4F8F-92A5-5FF45AF1B031}" srcOrd="4" destOrd="0" presId="urn:microsoft.com/office/officeart/2005/8/layout/radial6"/>
    <dgm:cxn modelId="{0E1C05FB-0CEE-40CF-ADCB-F22FCB4D9B1F}" type="presParOf" srcId="{C584C6C9-EA13-46F3-BC6E-D05696518144}" destId="{054939B1-0B12-4245-8483-DFC1AE6BBB06}" srcOrd="5" destOrd="0" presId="urn:microsoft.com/office/officeart/2005/8/layout/radial6"/>
    <dgm:cxn modelId="{C1EF6390-A0FD-4F7E-9228-F6EDB05557C7}" type="presParOf" srcId="{C584C6C9-EA13-46F3-BC6E-D05696518144}" destId="{7674ED53-6330-4969-8AE7-327A2AA95678}" srcOrd="6" destOrd="0" presId="urn:microsoft.com/office/officeart/2005/8/layout/radial6"/>
    <dgm:cxn modelId="{CB3159A0-7F9A-40EE-B3B7-6BAAC600C577}" type="presParOf" srcId="{C584C6C9-EA13-46F3-BC6E-D05696518144}" destId="{E470D0E0-2C31-4091-99AD-57426D4321E0}" srcOrd="7" destOrd="0" presId="urn:microsoft.com/office/officeart/2005/8/layout/radial6"/>
    <dgm:cxn modelId="{52CC14BB-9838-42CD-9E3E-477F604897D3}" type="presParOf" srcId="{C584C6C9-EA13-46F3-BC6E-D05696518144}" destId="{312C6241-ED8E-4A32-A6A2-D10B13519828}" srcOrd="8" destOrd="0" presId="urn:microsoft.com/office/officeart/2005/8/layout/radial6"/>
    <dgm:cxn modelId="{6A3C65E8-CE12-458B-BA14-ECD65095C25A}" type="presParOf" srcId="{C584C6C9-EA13-46F3-BC6E-D05696518144}" destId="{F9518743-EFE3-448D-ABAE-766D7AFE9D7D}" srcOrd="9" destOrd="0" presId="urn:microsoft.com/office/officeart/2005/8/layout/radial6"/>
    <dgm:cxn modelId="{4C08E157-E7D7-4337-BBEB-82C66841DF33}" type="presParOf" srcId="{C584C6C9-EA13-46F3-BC6E-D05696518144}" destId="{454276F2-1A35-437A-AF55-615F2CAFD310}" srcOrd="10" destOrd="0" presId="urn:microsoft.com/office/officeart/2005/8/layout/radial6"/>
    <dgm:cxn modelId="{26E8E0AE-7DAD-4826-B7B3-663A9C97ED05}" type="presParOf" srcId="{C584C6C9-EA13-46F3-BC6E-D05696518144}" destId="{CF4D97BD-6259-44AD-B387-1CE1086E6DB7}" srcOrd="11" destOrd="0" presId="urn:microsoft.com/office/officeart/2005/8/layout/radial6"/>
    <dgm:cxn modelId="{C3AADD9E-C9AA-43AE-9873-154093FE318D}" type="presParOf" srcId="{C584C6C9-EA13-46F3-BC6E-D05696518144}" destId="{9CAB0095-89DF-46CD-9EA3-F65A2160F51D}"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B0095-89DF-46CD-9EA3-F65A2160F51D}">
      <dsp:nvSpPr>
        <dsp:cNvPr id="0" name=""/>
        <dsp:cNvSpPr/>
      </dsp:nvSpPr>
      <dsp:spPr>
        <a:xfrm>
          <a:off x="3583908" y="552546"/>
          <a:ext cx="3347816" cy="3347816"/>
        </a:xfrm>
        <a:prstGeom prst="blockArc">
          <a:avLst>
            <a:gd name="adj1" fmla="val 10800000"/>
            <a:gd name="adj2" fmla="val 162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518743-EFE3-448D-ABAE-766D7AFE9D7D}">
      <dsp:nvSpPr>
        <dsp:cNvPr id="0" name=""/>
        <dsp:cNvSpPr/>
      </dsp:nvSpPr>
      <dsp:spPr>
        <a:xfrm>
          <a:off x="3682635" y="501760"/>
          <a:ext cx="3347816" cy="3347816"/>
        </a:xfrm>
        <a:prstGeom prst="blockArc">
          <a:avLst>
            <a:gd name="adj1" fmla="val 5400000"/>
            <a:gd name="adj2" fmla="val 108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74ED53-6330-4969-8AE7-327A2AA95678}">
      <dsp:nvSpPr>
        <dsp:cNvPr id="0" name=""/>
        <dsp:cNvSpPr/>
      </dsp:nvSpPr>
      <dsp:spPr>
        <a:xfrm>
          <a:off x="3682635" y="501760"/>
          <a:ext cx="3347816" cy="3347816"/>
        </a:xfrm>
        <a:prstGeom prst="blockArc">
          <a:avLst>
            <a:gd name="adj1" fmla="val 0"/>
            <a:gd name="adj2" fmla="val 54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EB9773-02E9-4450-B360-A21A33E169F3}">
      <dsp:nvSpPr>
        <dsp:cNvPr id="0" name=""/>
        <dsp:cNvSpPr/>
      </dsp:nvSpPr>
      <dsp:spPr>
        <a:xfrm>
          <a:off x="3682635" y="501760"/>
          <a:ext cx="3347816" cy="3347816"/>
        </a:xfrm>
        <a:prstGeom prst="blockArc">
          <a:avLst>
            <a:gd name="adj1" fmla="val 16200000"/>
            <a:gd name="adj2" fmla="val 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A4E63D-C26A-429D-9199-B71823A6E08F}">
      <dsp:nvSpPr>
        <dsp:cNvPr id="0" name=""/>
        <dsp:cNvSpPr/>
      </dsp:nvSpPr>
      <dsp:spPr>
        <a:xfrm>
          <a:off x="4586358" y="1405483"/>
          <a:ext cx="1540371" cy="1540371"/>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Your Details</a:t>
          </a:r>
        </a:p>
      </dsp:txBody>
      <dsp:txXfrm>
        <a:off x="4811940" y="1631065"/>
        <a:ext cx="1089207" cy="1089207"/>
      </dsp:txXfrm>
    </dsp:sp>
    <dsp:sp modelId="{36F83A7D-4BE2-42F2-BEF5-70F9FF6EB4AC}">
      <dsp:nvSpPr>
        <dsp:cNvPr id="0" name=""/>
        <dsp:cNvSpPr/>
      </dsp:nvSpPr>
      <dsp:spPr>
        <a:xfrm>
          <a:off x="4619947" y="1448"/>
          <a:ext cx="1473193" cy="1078259"/>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Name &amp; Position </a:t>
          </a:r>
        </a:p>
      </dsp:txBody>
      <dsp:txXfrm>
        <a:off x="4835691" y="159355"/>
        <a:ext cx="1041705" cy="762445"/>
      </dsp:txXfrm>
    </dsp:sp>
    <dsp:sp modelId="{4BE2E25C-3D96-4F8F-92A5-5FF45AF1B031}">
      <dsp:nvSpPr>
        <dsp:cNvPr id="0" name=""/>
        <dsp:cNvSpPr/>
      </dsp:nvSpPr>
      <dsp:spPr>
        <a:xfrm>
          <a:off x="6362319" y="1636539"/>
          <a:ext cx="1258631" cy="1078259"/>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 Email</a:t>
          </a:r>
        </a:p>
        <a:p>
          <a:pPr marL="0" lvl="0" indent="0" algn="ctr" defTabSz="755650">
            <a:lnSpc>
              <a:spcPct val="90000"/>
            </a:lnSpc>
            <a:spcBef>
              <a:spcPct val="0"/>
            </a:spcBef>
            <a:spcAft>
              <a:spcPct val="35000"/>
            </a:spcAft>
            <a:buNone/>
          </a:pPr>
          <a:r>
            <a:rPr lang="en-US" sz="1700" b="1" kern="1200" dirty="0">
              <a:solidFill>
                <a:schemeClr val="tx1"/>
              </a:solidFill>
            </a:rPr>
            <a:t>response</a:t>
          </a:r>
        </a:p>
      </dsp:txBody>
      <dsp:txXfrm>
        <a:off x="6546641" y="1794446"/>
        <a:ext cx="889987" cy="762445"/>
      </dsp:txXfrm>
    </dsp:sp>
    <dsp:sp modelId="{E470D0E0-2C31-4091-99AD-57426D4321E0}">
      <dsp:nvSpPr>
        <dsp:cNvPr id="0" name=""/>
        <dsp:cNvSpPr/>
      </dsp:nvSpPr>
      <dsp:spPr>
        <a:xfrm>
          <a:off x="4515485" y="3271630"/>
          <a:ext cx="1682117" cy="1078259"/>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Tel No </a:t>
          </a:r>
        </a:p>
      </dsp:txBody>
      <dsp:txXfrm>
        <a:off x="4761825" y="3429537"/>
        <a:ext cx="1189437" cy="762445"/>
      </dsp:txXfrm>
    </dsp:sp>
    <dsp:sp modelId="{454276F2-1A35-437A-AF55-615F2CAFD310}">
      <dsp:nvSpPr>
        <dsp:cNvPr id="0" name=""/>
        <dsp:cNvSpPr/>
      </dsp:nvSpPr>
      <dsp:spPr>
        <a:xfrm>
          <a:off x="2894649" y="1636539"/>
          <a:ext cx="1653608" cy="1078259"/>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Address</a:t>
          </a:r>
        </a:p>
      </dsp:txBody>
      <dsp:txXfrm>
        <a:off x="3136814" y="1794446"/>
        <a:ext cx="1169278" cy="76244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EDC1F6-736F-4249-8A36-61442441BBD2}" type="datetimeFigureOut">
              <a:rPr lang="en-GB" smtClean="0"/>
              <a:t>28/02/2024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A2319E-44F4-4749-B257-B87001BCAF9E}" type="slidenum">
              <a:rPr lang="en-GB" smtClean="0"/>
              <a:t>‹#›</a:t>
            </a:fld>
            <a:endParaRPr lang="en-GB"/>
          </a:p>
        </p:txBody>
      </p:sp>
    </p:spTree>
    <p:extLst>
      <p:ext uri="{BB962C8B-B14F-4D97-AF65-F5344CB8AC3E}">
        <p14:creationId xmlns:p14="http://schemas.microsoft.com/office/powerpoint/2010/main" val="2547627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2145C4-2C7D-4232-9BC2-FC12B426687F}"/>
              </a:ext>
            </a:extLst>
          </p:cNvPr>
          <p:cNvSpPr>
            <a:spLocks noGrp="1" noRot="1" noChangeAspect="1"/>
          </p:cNvSpPr>
          <p:nvPr>
            <p:ph type="sldImg"/>
          </p:nvPr>
        </p:nvSpPr>
        <p:spPr>
          <a:xfrm>
            <a:off x="90488" y="744538"/>
            <a:ext cx="6616700" cy="3722687"/>
          </a:xfrm>
        </p:spPr>
      </p:sp>
      <p:sp>
        <p:nvSpPr>
          <p:cNvPr id="3" name="Notes Placeholder 2">
            <a:extLst>
              <a:ext uri="{FF2B5EF4-FFF2-40B4-BE49-F238E27FC236}">
                <a16:creationId xmlns:a16="http://schemas.microsoft.com/office/drawing/2014/main" id="{4666E9A8-E077-4682-8D6C-45B5016710A9}"/>
              </a:ext>
            </a:extLst>
          </p:cNvPr>
          <p:cNvSpPr txBox="1">
            <a:spLocks noGrp="1"/>
          </p:cNvSpPr>
          <p:nvPr>
            <p:ph type="body" sz="quarter" idx="1"/>
          </p:nvPr>
        </p:nvSpPr>
        <p:spPr/>
        <p:txBody>
          <a:bodyPr/>
          <a:lstStyle/>
          <a:p>
            <a:r>
              <a:rPr lang="en-GB" dirty="0"/>
              <a:t>KB &amp; JM</a:t>
            </a:r>
          </a:p>
        </p:txBody>
      </p:sp>
      <p:sp>
        <p:nvSpPr>
          <p:cNvPr id="4" name="Slide Number Placeholder 3">
            <a:extLst>
              <a:ext uri="{FF2B5EF4-FFF2-40B4-BE49-F238E27FC236}">
                <a16:creationId xmlns:a16="http://schemas.microsoft.com/office/drawing/2014/main" id="{317A352B-48FA-4788-9C46-5C37613925A9}"/>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fld id="{F4508032-B04F-4367-A954-79A83413A018}" type="slidenum">
              <a:rPr kumimoji="0" lang="en-GB" sz="1200" b="0" i="0" u="none" strike="noStrike" kern="1200" cap="none" spc="0" normalizeH="0" baseline="0" noProof="0" smtClean="0">
                <a:ln>
                  <a:noFill/>
                </a:ln>
                <a:solidFill>
                  <a:srgbClr val="000000"/>
                </a:solidFill>
                <a:effectLst/>
                <a:uLnTx/>
                <a:uFillTx/>
                <a:latin typeface="Arial" pitchFamily="34"/>
                <a:ea typeface="MS PGothic" pitchFamily="34"/>
                <a:cs typeface="+mn-cs"/>
              </a:rPr>
              <a:pPr marL="0" marR="0" lvl="0" indent="0" algn="r" defTabSz="9144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t>1</a:t>
            </a:fld>
            <a:endParaRPr kumimoji="0" lang="en-GB" sz="1200" b="0" i="0" u="none" strike="noStrike" kern="1200" cap="none" spc="0" normalizeH="0" baseline="0" noProof="0">
              <a:ln>
                <a:noFill/>
              </a:ln>
              <a:solidFill>
                <a:srgbClr val="000000"/>
              </a:solidFill>
              <a:effectLst/>
              <a:uLnTx/>
              <a:uFillTx/>
              <a:latin typeface="Arial" pitchFamily="34"/>
              <a:ea typeface="MS PGothic" pitchFamily="34"/>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A2319E-44F4-4749-B257-B87001BCAF9E}" type="slidenum">
              <a:rPr lang="en-GB" smtClean="0"/>
              <a:t>24</a:t>
            </a:fld>
            <a:endParaRPr lang="en-GB"/>
          </a:p>
        </p:txBody>
      </p:sp>
    </p:spTree>
    <p:extLst>
      <p:ext uri="{BB962C8B-B14F-4D97-AF65-F5344CB8AC3E}">
        <p14:creationId xmlns:p14="http://schemas.microsoft.com/office/powerpoint/2010/main" val="2986925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A2319E-44F4-4749-B257-B87001BCAF9E}" type="slidenum">
              <a:rPr lang="en-GB" smtClean="0"/>
              <a:t>28</a:t>
            </a:fld>
            <a:endParaRPr lang="en-GB"/>
          </a:p>
        </p:txBody>
      </p:sp>
    </p:spTree>
    <p:extLst>
      <p:ext uri="{BB962C8B-B14F-4D97-AF65-F5344CB8AC3E}">
        <p14:creationId xmlns:p14="http://schemas.microsoft.com/office/powerpoint/2010/main" val="4201319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JM &amp;KB</a:t>
            </a:r>
          </a:p>
        </p:txBody>
      </p:sp>
      <p:sp>
        <p:nvSpPr>
          <p:cNvPr id="4" name="Slide Number Placeholder 3"/>
          <p:cNvSpPr>
            <a:spLocks noGrp="1"/>
          </p:cNvSpPr>
          <p:nvPr>
            <p:ph type="sldNum" sz="quarter" idx="10"/>
          </p:nvPr>
        </p:nvSpPr>
        <p:spPr/>
        <p:txBody>
          <a:bodyPr/>
          <a:lstStyle/>
          <a:p>
            <a:fld id="{5EA2319E-44F4-4749-B257-B87001BCAF9E}" type="slidenum">
              <a:rPr lang="en-GB" smtClean="0"/>
              <a:t>34</a:t>
            </a:fld>
            <a:endParaRPr lang="en-GB"/>
          </a:p>
        </p:txBody>
      </p:sp>
    </p:spTree>
    <p:extLst>
      <p:ext uri="{BB962C8B-B14F-4D97-AF65-F5344CB8AC3E}">
        <p14:creationId xmlns:p14="http://schemas.microsoft.com/office/powerpoint/2010/main" val="3195608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A2319E-44F4-4749-B257-B87001BCAF9E}" type="slidenum">
              <a:rPr lang="en-GB" smtClean="0"/>
              <a:t>35</a:t>
            </a:fld>
            <a:endParaRPr lang="en-GB"/>
          </a:p>
        </p:txBody>
      </p:sp>
    </p:spTree>
    <p:extLst>
      <p:ext uri="{BB962C8B-B14F-4D97-AF65-F5344CB8AC3E}">
        <p14:creationId xmlns:p14="http://schemas.microsoft.com/office/powerpoint/2010/main" val="2990858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A2319E-44F4-4749-B257-B87001BCAF9E}" type="slidenum">
              <a:rPr lang="en-GB" smtClean="0"/>
              <a:t>2</a:t>
            </a:fld>
            <a:endParaRPr lang="en-GB"/>
          </a:p>
        </p:txBody>
      </p:sp>
    </p:spTree>
    <p:extLst>
      <p:ext uri="{BB962C8B-B14F-4D97-AF65-F5344CB8AC3E}">
        <p14:creationId xmlns:p14="http://schemas.microsoft.com/office/powerpoint/2010/main" val="3209210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A2319E-44F4-4749-B257-B87001BCAF9E}" type="slidenum">
              <a:rPr lang="en-GB" smtClean="0"/>
              <a:t>3</a:t>
            </a:fld>
            <a:endParaRPr lang="en-GB"/>
          </a:p>
        </p:txBody>
      </p:sp>
    </p:spTree>
    <p:extLst>
      <p:ext uri="{BB962C8B-B14F-4D97-AF65-F5344CB8AC3E}">
        <p14:creationId xmlns:p14="http://schemas.microsoft.com/office/powerpoint/2010/main" val="2043193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DM 40 minutes total including q &amp; A</a:t>
            </a:r>
          </a:p>
          <a:p>
            <a:r>
              <a:rPr lang="en-GB"/>
              <a:t>MASH poster</a:t>
            </a:r>
            <a:endParaRPr lang="en-GB" dirty="0"/>
          </a:p>
        </p:txBody>
      </p:sp>
      <p:sp>
        <p:nvSpPr>
          <p:cNvPr id="4" name="Slide Number Placeholder 3"/>
          <p:cNvSpPr>
            <a:spLocks noGrp="1"/>
          </p:cNvSpPr>
          <p:nvPr>
            <p:ph type="sldNum" sz="quarter" idx="10"/>
          </p:nvPr>
        </p:nvSpPr>
        <p:spPr/>
        <p:txBody>
          <a:bodyPr/>
          <a:lstStyle/>
          <a:p>
            <a:fld id="{5EA2319E-44F4-4749-B257-B87001BCAF9E}" type="slidenum">
              <a:rPr lang="en-GB" smtClean="0"/>
              <a:t>8</a:t>
            </a:fld>
            <a:endParaRPr lang="en-GB"/>
          </a:p>
        </p:txBody>
      </p:sp>
    </p:spTree>
    <p:extLst>
      <p:ext uri="{BB962C8B-B14F-4D97-AF65-F5344CB8AC3E}">
        <p14:creationId xmlns:p14="http://schemas.microsoft.com/office/powerpoint/2010/main" val="3537939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9A9C2-0669-40B6-82E4-CD6A79E260B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5329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9A9C2-0669-40B6-82E4-CD6A79E260B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5248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 </a:t>
            </a:r>
            <a:r>
              <a:rPr lang="en-GB" b="1" dirty="0"/>
              <a:t>(</a:t>
            </a:r>
            <a:r>
              <a:rPr lang="en-GB" dirty="0"/>
              <a:t>NB when seeking consent please ensure that parents/carers understand that the information will be shared with services where considered appropriate to do so)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 Expand on the details of the young person from the table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9A9C2-0669-40B6-82E4-CD6A79E260B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1195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City council to any other council = Secure                            City council to school (e.g. academy) = NOT Secure</a:t>
            </a:r>
          </a:p>
          <a:p>
            <a:r>
              <a:rPr lang="en-GB" dirty="0"/>
              <a:t>City council to NHS = Secure</a:t>
            </a:r>
          </a:p>
          <a:p>
            <a:r>
              <a:rPr lang="en-GB" dirty="0"/>
              <a:t>City council to Police = Secure</a:t>
            </a:r>
          </a:p>
          <a:p>
            <a:r>
              <a:rPr lang="en-GB" dirty="0"/>
              <a:t>City council to Probation</a:t>
            </a:r>
            <a:r>
              <a:rPr lang="en-GB" baseline="0" dirty="0"/>
              <a:t> =  Secure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9A9C2-0669-40B6-82E4-CD6A79E260B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9868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9A9C2-0669-40B6-82E4-CD6A79E260B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418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295" name="Group 294">
            <a:extLst>
              <a:ext uri="{FF2B5EF4-FFF2-40B4-BE49-F238E27FC236}">
                <a16:creationId xmlns:a16="http://schemas.microsoft.com/office/drawing/2014/main" id="{8ADAE399-79A6-420F-84F4-05D3786D911E}"/>
              </a:ext>
            </a:extLst>
          </p:cNvPr>
          <p:cNvGrpSpPr/>
          <p:nvPr userDrawn="1"/>
        </p:nvGrpSpPr>
        <p:grpSpPr>
          <a:xfrm>
            <a:off x="271604" y="5661817"/>
            <a:ext cx="736578" cy="875829"/>
            <a:chOff x="258270" y="5212128"/>
            <a:chExt cx="1114770" cy="1325518"/>
          </a:xfrm>
        </p:grpSpPr>
        <p:grpSp>
          <p:nvGrpSpPr>
            <p:cNvPr id="296" name="Google Shape;428;p34">
              <a:extLst>
                <a:ext uri="{FF2B5EF4-FFF2-40B4-BE49-F238E27FC236}">
                  <a16:creationId xmlns:a16="http://schemas.microsoft.com/office/drawing/2014/main" id="{F4994928-FAFD-48B6-8747-F90B81F96045}"/>
                </a:ext>
              </a:extLst>
            </p:cNvPr>
            <p:cNvGrpSpPr/>
            <p:nvPr userDrawn="1"/>
          </p:nvGrpSpPr>
          <p:grpSpPr>
            <a:xfrm>
              <a:off x="866609" y="5948450"/>
              <a:ext cx="370620" cy="570901"/>
              <a:chOff x="5283050" y="4042750"/>
              <a:chExt cx="399000" cy="595950"/>
            </a:xfrm>
          </p:grpSpPr>
          <p:sp>
            <p:nvSpPr>
              <p:cNvPr id="336" name="Google Shape;429;p34">
                <a:extLst>
                  <a:ext uri="{FF2B5EF4-FFF2-40B4-BE49-F238E27FC236}">
                    <a16:creationId xmlns:a16="http://schemas.microsoft.com/office/drawing/2014/main" id="{09E05D6A-782A-4BDD-B9B0-5AA29943D73B}"/>
                  </a:ext>
                </a:extLst>
              </p:cNvPr>
              <p:cNvSpPr/>
              <p:nvPr/>
            </p:nvSpPr>
            <p:spPr>
              <a:xfrm>
                <a:off x="5283050" y="4042750"/>
                <a:ext cx="399000" cy="344900"/>
              </a:xfrm>
              <a:custGeom>
                <a:avLst/>
                <a:gdLst/>
                <a:ahLst/>
                <a:cxnLst/>
                <a:rect l="l" t="t" r="r" b="b"/>
                <a:pathLst>
                  <a:path w="15960" h="13796" extrusionOk="0">
                    <a:moveTo>
                      <a:pt x="8041" y="0"/>
                    </a:moveTo>
                    <a:cubicBezTo>
                      <a:pt x="6475" y="0"/>
                      <a:pt x="4915" y="432"/>
                      <a:pt x="3622" y="1312"/>
                    </a:cubicBezTo>
                    <a:cubicBezTo>
                      <a:pt x="1300" y="2891"/>
                      <a:pt x="0" y="5920"/>
                      <a:pt x="633" y="8656"/>
                    </a:cubicBezTo>
                    <a:cubicBezTo>
                      <a:pt x="1259" y="11376"/>
                      <a:pt x="3849" y="13561"/>
                      <a:pt x="6636" y="13561"/>
                    </a:cubicBezTo>
                    <a:cubicBezTo>
                      <a:pt x="6655" y="13561"/>
                      <a:pt x="6675" y="13561"/>
                      <a:pt x="6694" y="13560"/>
                    </a:cubicBezTo>
                    <a:lnTo>
                      <a:pt x="4984" y="12908"/>
                    </a:lnTo>
                    <a:lnTo>
                      <a:pt x="4984" y="12908"/>
                    </a:lnTo>
                    <a:cubicBezTo>
                      <a:pt x="6366" y="13418"/>
                      <a:pt x="7864" y="13796"/>
                      <a:pt x="9308" y="13796"/>
                    </a:cubicBezTo>
                    <a:cubicBezTo>
                      <a:pt x="10436" y="13796"/>
                      <a:pt x="11532" y="13565"/>
                      <a:pt x="12514" y="12987"/>
                    </a:cubicBezTo>
                    <a:cubicBezTo>
                      <a:pt x="15162" y="11426"/>
                      <a:pt x="15960" y="7754"/>
                      <a:pt x="15026" y="4822"/>
                    </a:cubicBezTo>
                    <a:cubicBezTo>
                      <a:pt x="14664" y="3680"/>
                      <a:pt x="14071" y="2588"/>
                      <a:pt x="13175" y="1793"/>
                    </a:cubicBezTo>
                    <a:cubicBezTo>
                      <a:pt x="12722" y="1389"/>
                      <a:pt x="12202" y="1071"/>
                      <a:pt x="11655" y="809"/>
                    </a:cubicBezTo>
                    <a:cubicBezTo>
                      <a:pt x="10533" y="273"/>
                      <a:pt x="9285" y="0"/>
                      <a:pt x="8041" y="0"/>
                    </a:cubicBezTo>
                    <a:close/>
                  </a:path>
                </a:pathLst>
              </a:custGeom>
              <a:solidFill>
                <a:srgbClr val="F9B232"/>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dirty="0">
                  <a:ln>
                    <a:noFill/>
                  </a:ln>
                  <a:solidFill>
                    <a:srgbClr val="000000"/>
                  </a:solidFill>
                  <a:effectLst/>
                  <a:uLnTx/>
                  <a:uFillTx/>
                  <a:latin typeface="Arial"/>
                  <a:cs typeface="Arial"/>
                  <a:sym typeface="Arial"/>
                </a:endParaRPr>
              </a:p>
            </p:txBody>
          </p:sp>
          <p:sp>
            <p:nvSpPr>
              <p:cNvPr id="337" name="Google Shape;430;p34">
                <a:extLst>
                  <a:ext uri="{FF2B5EF4-FFF2-40B4-BE49-F238E27FC236}">
                    <a16:creationId xmlns:a16="http://schemas.microsoft.com/office/drawing/2014/main" id="{7E39A15E-C3E3-4922-933A-A06F199F5B18}"/>
                  </a:ext>
                </a:extLst>
              </p:cNvPr>
              <p:cNvSpPr/>
              <p:nvPr/>
            </p:nvSpPr>
            <p:spPr>
              <a:xfrm>
                <a:off x="5478275" y="4137575"/>
                <a:ext cx="15450" cy="501125"/>
              </a:xfrm>
              <a:custGeom>
                <a:avLst/>
                <a:gdLst/>
                <a:ahLst/>
                <a:cxnLst/>
                <a:rect l="l" t="t" r="r" b="b"/>
                <a:pathLst>
                  <a:path w="618" h="20045" extrusionOk="0">
                    <a:moveTo>
                      <a:pt x="154" y="1"/>
                    </a:moveTo>
                    <a:cubicBezTo>
                      <a:pt x="98" y="1"/>
                      <a:pt x="42" y="39"/>
                      <a:pt x="38" y="115"/>
                    </a:cubicBezTo>
                    <a:lnTo>
                      <a:pt x="38" y="117"/>
                    </a:lnTo>
                    <a:cubicBezTo>
                      <a:pt x="1" y="763"/>
                      <a:pt x="16" y="1418"/>
                      <a:pt x="14" y="2063"/>
                    </a:cubicBezTo>
                    <a:cubicBezTo>
                      <a:pt x="12" y="2705"/>
                      <a:pt x="18" y="3344"/>
                      <a:pt x="20" y="3985"/>
                    </a:cubicBezTo>
                    <a:cubicBezTo>
                      <a:pt x="25" y="5274"/>
                      <a:pt x="40" y="6561"/>
                      <a:pt x="53" y="7850"/>
                    </a:cubicBezTo>
                    <a:lnTo>
                      <a:pt x="130" y="15559"/>
                    </a:lnTo>
                    <a:cubicBezTo>
                      <a:pt x="137" y="16277"/>
                      <a:pt x="146" y="16997"/>
                      <a:pt x="152" y="17717"/>
                    </a:cubicBezTo>
                    <a:cubicBezTo>
                      <a:pt x="154" y="18073"/>
                      <a:pt x="159" y="18429"/>
                      <a:pt x="159" y="18785"/>
                    </a:cubicBezTo>
                    <a:cubicBezTo>
                      <a:pt x="159" y="19158"/>
                      <a:pt x="143" y="19531"/>
                      <a:pt x="198" y="19903"/>
                    </a:cubicBezTo>
                    <a:cubicBezTo>
                      <a:pt x="210" y="19989"/>
                      <a:pt x="308" y="20045"/>
                      <a:pt x="390" y="20045"/>
                    </a:cubicBezTo>
                    <a:cubicBezTo>
                      <a:pt x="397" y="20045"/>
                      <a:pt x="404" y="20044"/>
                      <a:pt x="411" y="20043"/>
                    </a:cubicBezTo>
                    <a:cubicBezTo>
                      <a:pt x="515" y="20028"/>
                      <a:pt x="567" y="19949"/>
                      <a:pt x="580" y="19850"/>
                    </a:cubicBezTo>
                    <a:cubicBezTo>
                      <a:pt x="618" y="19531"/>
                      <a:pt x="596" y="19211"/>
                      <a:pt x="589" y="18890"/>
                    </a:cubicBezTo>
                    <a:cubicBezTo>
                      <a:pt x="583" y="18567"/>
                      <a:pt x="576" y="18249"/>
                      <a:pt x="572" y="17928"/>
                    </a:cubicBezTo>
                    <a:cubicBezTo>
                      <a:pt x="563" y="17287"/>
                      <a:pt x="554" y="16648"/>
                      <a:pt x="545" y="16009"/>
                    </a:cubicBezTo>
                    <a:lnTo>
                      <a:pt x="495" y="12141"/>
                    </a:lnTo>
                    <a:cubicBezTo>
                      <a:pt x="460" y="9574"/>
                      <a:pt x="442" y="7005"/>
                      <a:pt x="392" y="4435"/>
                    </a:cubicBezTo>
                    <a:cubicBezTo>
                      <a:pt x="376" y="3724"/>
                      <a:pt x="363" y="3012"/>
                      <a:pt x="348" y="2303"/>
                    </a:cubicBezTo>
                    <a:cubicBezTo>
                      <a:pt x="334" y="1576"/>
                      <a:pt x="334" y="840"/>
                      <a:pt x="275" y="115"/>
                    </a:cubicBezTo>
                    <a:cubicBezTo>
                      <a:pt x="269" y="39"/>
                      <a:pt x="211" y="1"/>
                      <a:pt x="154"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431;p34">
                <a:extLst>
                  <a:ext uri="{FF2B5EF4-FFF2-40B4-BE49-F238E27FC236}">
                    <a16:creationId xmlns:a16="http://schemas.microsoft.com/office/drawing/2014/main" id="{801DDB1E-D90A-414E-97D2-896F62FE7701}"/>
                  </a:ext>
                </a:extLst>
              </p:cNvPr>
              <p:cNvSpPr/>
              <p:nvPr/>
            </p:nvSpPr>
            <p:spPr>
              <a:xfrm>
                <a:off x="5390175" y="4217750"/>
                <a:ext cx="220175" cy="141200"/>
              </a:xfrm>
              <a:custGeom>
                <a:avLst/>
                <a:gdLst/>
                <a:ahLst/>
                <a:cxnLst/>
                <a:rect l="l" t="t" r="r" b="b"/>
                <a:pathLst>
                  <a:path w="8807" h="5648" extrusionOk="0">
                    <a:moveTo>
                      <a:pt x="8503" y="0"/>
                    </a:moveTo>
                    <a:cubicBezTo>
                      <a:pt x="8453" y="0"/>
                      <a:pt x="8404" y="19"/>
                      <a:pt x="8365" y="62"/>
                    </a:cubicBezTo>
                    <a:cubicBezTo>
                      <a:pt x="8062" y="394"/>
                      <a:pt x="7790" y="756"/>
                      <a:pt x="7506" y="1103"/>
                    </a:cubicBezTo>
                    <a:lnTo>
                      <a:pt x="6654" y="2148"/>
                    </a:lnTo>
                    <a:lnTo>
                      <a:pt x="4950" y="4241"/>
                    </a:lnTo>
                    <a:cubicBezTo>
                      <a:pt x="4708" y="4538"/>
                      <a:pt x="4482" y="4885"/>
                      <a:pt x="4162" y="5102"/>
                    </a:cubicBezTo>
                    <a:cubicBezTo>
                      <a:pt x="4055" y="5177"/>
                      <a:pt x="3922" y="5253"/>
                      <a:pt x="3787" y="5253"/>
                    </a:cubicBezTo>
                    <a:cubicBezTo>
                      <a:pt x="3775" y="5253"/>
                      <a:pt x="3763" y="5253"/>
                      <a:pt x="3751" y="5251"/>
                    </a:cubicBezTo>
                    <a:cubicBezTo>
                      <a:pt x="3588" y="5234"/>
                      <a:pt x="3498" y="5093"/>
                      <a:pt x="3417" y="4968"/>
                    </a:cubicBezTo>
                    <a:cubicBezTo>
                      <a:pt x="2916" y="4202"/>
                      <a:pt x="2422" y="3433"/>
                      <a:pt x="1919" y="2669"/>
                    </a:cubicBezTo>
                    <a:cubicBezTo>
                      <a:pt x="1361" y="1812"/>
                      <a:pt x="817" y="943"/>
                      <a:pt x="200" y="128"/>
                    </a:cubicBezTo>
                    <a:cubicBezTo>
                      <a:pt x="178" y="99"/>
                      <a:pt x="148" y="87"/>
                      <a:pt x="120" y="87"/>
                    </a:cubicBezTo>
                    <a:cubicBezTo>
                      <a:pt x="58" y="87"/>
                      <a:pt x="1" y="146"/>
                      <a:pt x="42" y="220"/>
                    </a:cubicBezTo>
                    <a:lnTo>
                      <a:pt x="42" y="222"/>
                    </a:lnTo>
                    <a:cubicBezTo>
                      <a:pt x="492" y="1068"/>
                      <a:pt x="1017" y="1872"/>
                      <a:pt x="1524" y="2684"/>
                    </a:cubicBezTo>
                    <a:cubicBezTo>
                      <a:pt x="2031" y="3497"/>
                      <a:pt x="2541" y="4309"/>
                      <a:pt x="3055" y="5120"/>
                    </a:cubicBezTo>
                    <a:cubicBezTo>
                      <a:pt x="3158" y="5284"/>
                      <a:pt x="3266" y="5458"/>
                      <a:pt x="3441" y="5557"/>
                    </a:cubicBezTo>
                    <a:cubicBezTo>
                      <a:pt x="3551" y="5617"/>
                      <a:pt x="3673" y="5648"/>
                      <a:pt x="3796" y="5648"/>
                    </a:cubicBezTo>
                    <a:cubicBezTo>
                      <a:pt x="3848" y="5648"/>
                      <a:pt x="3901" y="5642"/>
                      <a:pt x="3953" y="5631"/>
                    </a:cubicBezTo>
                    <a:cubicBezTo>
                      <a:pt x="4309" y="5563"/>
                      <a:pt x="4621" y="5284"/>
                      <a:pt x="4851" y="5016"/>
                    </a:cubicBezTo>
                    <a:cubicBezTo>
                      <a:pt x="5468" y="4298"/>
                      <a:pt x="6055" y="3554"/>
                      <a:pt x="6656" y="2820"/>
                    </a:cubicBezTo>
                    <a:lnTo>
                      <a:pt x="7664" y="1595"/>
                    </a:lnTo>
                    <a:cubicBezTo>
                      <a:pt x="8009" y="1173"/>
                      <a:pt x="8378" y="760"/>
                      <a:pt x="8699" y="319"/>
                    </a:cubicBezTo>
                    <a:cubicBezTo>
                      <a:pt x="8806" y="172"/>
                      <a:pt x="8653" y="0"/>
                      <a:pt x="8503"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432;p34">
                <a:extLst>
                  <a:ext uri="{FF2B5EF4-FFF2-40B4-BE49-F238E27FC236}">
                    <a16:creationId xmlns:a16="http://schemas.microsoft.com/office/drawing/2014/main" id="{89B29032-D864-40DD-A2B4-B433A7389737}"/>
                  </a:ext>
                </a:extLst>
              </p:cNvPr>
              <p:cNvSpPr/>
              <p:nvPr/>
            </p:nvSpPr>
            <p:spPr>
              <a:xfrm>
                <a:off x="5430325" y="4165850"/>
                <a:ext cx="85525" cy="68950"/>
              </a:xfrm>
              <a:custGeom>
                <a:avLst/>
                <a:gdLst/>
                <a:ahLst/>
                <a:cxnLst/>
                <a:rect l="l" t="t" r="r" b="b"/>
                <a:pathLst>
                  <a:path w="3421" h="2758" extrusionOk="0">
                    <a:moveTo>
                      <a:pt x="107" y="1"/>
                    </a:moveTo>
                    <a:cubicBezTo>
                      <a:pt x="51" y="1"/>
                      <a:pt x="0" y="59"/>
                      <a:pt x="37" y="120"/>
                    </a:cubicBezTo>
                    <a:lnTo>
                      <a:pt x="37" y="122"/>
                    </a:lnTo>
                    <a:cubicBezTo>
                      <a:pt x="72" y="183"/>
                      <a:pt x="91" y="247"/>
                      <a:pt x="129" y="306"/>
                    </a:cubicBezTo>
                    <a:cubicBezTo>
                      <a:pt x="166" y="366"/>
                      <a:pt x="208" y="418"/>
                      <a:pt x="245" y="475"/>
                    </a:cubicBezTo>
                    <a:cubicBezTo>
                      <a:pt x="313" y="576"/>
                      <a:pt x="379" y="675"/>
                      <a:pt x="452" y="772"/>
                    </a:cubicBezTo>
                    <a:cubicBezTo>
                      <a:pt x="608" y="981"/>
                      <a:pt x="763" y="1187"/>
                      <a:pt x="919" y="1393"/>
                    </a:cubicBezTo>
                    <a:cubicBezTo>
                      <a:pt x="1229" y="1811"/>
                      <a:pt x="1523" y="2237"/>
                      <a:pt x="1831" y="2654"/>
                    </a:cubicBezTo>
                    <a:cubicBezTo>
                      <a:pt x="1874" y="2713"/>
                      <a:pt x="1950" y="2757"/>
                      <a:pt x="2024" y="2757"/>
                    </a:cubicBezTo>
                    <a:cubicBezTo>
                      <a:pt x="2072" y="2757"/>
                      <a:pt x="2118" y="2739"/>
                      <a:pt x="2154" y="2696"/>
                    </a:cubicBezTo>
                    <a:lnTo>
                      <a:pt x="2813" y="1910"/>
                    </a:lnTo>
                    <a:lnTo>
                      <a:pt x="3133" y="1525"/>
                    </a:lnTo>
                    <a:cubicBezTo>
                      <a:pt x="3188" y="1457"/>
                      <a:pt x="3247" y="1391"/>
                      <a:pt x="3302" y="1323"/>
                    </a:cubicBezTo>
                    <a:cubicBezTo>
                      <a:pt x="3357" y="1255"/>
                      <a:pt x="3368" y="1174"/>
                      <a:pt x="3392" y="1093"/>
                    </a:cubicBezTo>
                    <a:cubicBezTo>
                      <a:pt x="3420" y="991"/>
                      <a:pt x="3339" y="914"/>
                      <a:pt x="3251" y="914"/>
                    </a:cubicBezTo>
                    <a:cubicBezTo>
                      <a:pt x="3228" y="914"/>
                      <a:pt x="3205" y="919"/>
                      <a:pt x="3184" y="930"/>
                    </a:cubicBezTo>
                    <a:cubicBezTo>
                      <a:pt x="3100" y="972"/>
                      <a:pt x="3037" y="998"/>
                      <a:pt x="2973" y="1068"/>
                    </a:cubicBezTo>
                    <a:cubicBezTo>
                      <a:pt x="2920" y="1128"/>
                      <a:pt x="2872" y="1189"/>
                      <a:pt x="2821" y="1251"/>
                    </a:cubicBezTo>
                    <a:lnTo>
                      <a:pt x="2503" y="1635"/>
                    </a:lnTo>
                    <a:lnTo>
                      <a:pt x="2017" y="2220"/>
                    </a:lnTo>
                    <a:lnTo>
                      <a:pt x="2017" y="2220"/>
                    </a:lnTo>
                    <a:cubicBezTo>
                      <a:pt x="1754" y="1875"/>
                      <a:pt x="1480" y="1538"/>
                      <a:pt x="1212" y="1200"/>
                    </a:cubicBezTo>
                    <a:cubicBezTo>
                      <a:pt x="1049" y="996"/>
                      <a:pt x="886" y="794"/>
                      <a:pt x="722" y="596"/>
                    </a:cubicBezTo>
                    <a:cubicBezTo>
                      <a:pt x="638" y="495"/>
                      <a:pt x="553" y="401"/>
                      <a:pt x="463" y="306"/>
                    </a:cubicBezTo>
                    <a:cubicBezTo>
                      <a:pt x="414" y="256"/>
                      <a:pt x="370" y="203"/>
                      <a:pt x="322" y="155"/>
                    </a:cubicBezTo>
                    <a:cubicBezTo>
                      <a:pt x="274" y="104"/>
                      <a:pt x="214" y="71"/>
                      <a:pt x="162" y="23"/>
                    </a:cubicBezTo>
                    <a:cubicBezTo>
                      <a:pt x="145" y="7"/>
                      <a:pt x="126" y="1"/>
                      <a:pt x="107"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433;p34">
                <a:extLst>
                  <a:ext uri="{FF2B5EF4-FFF2-40B4-BE49-F238E27FC236}">
                    <a16:creationId xmlns:a16="http://schemas.microsoft.com/office/drawing/2014/main" id="{C545E634-89FD-40A6-9D8B-F7EC962BD0A3}"/>
                  </a:ext>
                </a:extLst>
              </p:cNvPr>
              <p:cNvSpPr/>
              <p:nvPr/>
            </p:nvSpPr>
            <p:spPr>
              <a:xfrm>
                <a:off x="5373400" y="4126775"/>
                <a:ext cx="7775" cy="6000"/>
              </a:xfrm>
              <a:custGeom>
                <a:avLst/>
                <a:gdLst/>
                <a:ahLst/>
                <a:cxnLst/>
                <a:rect l="l" t="t" r="r" b="b"/>
                <a:pathLst>
                  <a:path w="311" h="240" extrusionOk="0">
                    <a:moveTo>
                      <a:pt x="157" y="0"/>
                    </a:moveTo>
                    <a:cubicBezTo>
                      <a:pt x="1" y="0"/>
                      <a:pt x="1" y="240"/>
                      <a:pt x="157" y="240"/>
                    </a:cubicBezTo>
                    <a:cubicBezTo>
                      <a:pt x="311" y="240"/>
                      <a:pt x="311" y="0"/>
                      <a:pt x="157" y="0"/>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434;p34">
                <a:extLst>
                  <a:ext uri="{FF2B5EF4-FFF2-40B4-BE49-F238E27FC236}">
                    <a16:creationId xmlns:a16="http://schemas.microsoft.com/office/drawing/2014/main" id="{B82449A3-F2A1-4887-ADDB-182A9C2CCCEF}"/>
                  </a:ext>
                </a:extLst>
              </p:cNvPr>
              <p:cNvSpPr/>
              <p:nvPr/>
            </p:nvSpPr>
            <p:spPr>
              <a:xfrm>
                <a:off x="5396525" y="4104525"/>
                <a:ext cx="9025" cy="9000"/>
              </a:xfrm>
              <a:custGeom>
                <a:avLst/>
                <a:gdLst/>
                <a:ahLst/>
                <a:cxnLst/>
                <a:rect l="l" t="t" r="r" b="b"/>
                <a:pathLst>
                  <a:path w="361" h="360" extrusionOk="0">
                    <a:moveTo>
                      <a:pt x="157" y="1"/>
                    </a:moveTo>
                    <a:lnTo>
                      <a:pt x="115" y="8"/>
                    </a:lnTo>
                    <a:cubicBezTo>
                      <a:pt x="88" y="14"/>
                      <a:pt x="66" y="27"/>
                      <a:pt x="47" y="47"/>
                    </a:cubicBezTo>
                    <a:cubicBezTo>
                      <a:pt x="31" y="60"/>
                      <a:pt x="20" y="78"/>
                      <a:pt x="14" y="98"/>
                    </a:cubicBezTo>
                    <a:cubicBezTo>
                      <a:pt x="5" y="115"/>
                      <a:pt x="1" y="137"/>
                      <a:pt x="1" y="157"/>
                    </a:cubicBezTo>
                    <a:cubicBezTo>
                      <a:pt x="1" y="212"/>
                      <a:pt x="29" y="262"/>
                      <a:pt x="77" y="291"/>
                    </a:cubicBezTo>
                    <a:lnTo>
                      <a:pt x="143" y="339"/>
                    </a:lnTo>
                    <a:lnTo>
                      <a:pt x="178" y="355"/>
                    </a:lnTo>
                    <a:cubicBezTo>
                      <a:pt x="188" y="358"/>
                      <a:pt x="198" y="360"/>
                      <a:pt x="209" y="360"/>
                    </a:cubicBezTo>
                    <a:cubicBezTo>
                      <a:pt x="218" y="360"/>
                      <a:pt x="227" y="359"/>
                      <a:pt x="236" y="357"/>
                    </a:cubicBezTo>
                    <a:cubicBezTo>
                      <a:pt x="249" y="357"/>
                      <a:pt x="260" y="355"/>
                      <a:pt x="271" y="348"/>
                    </a:cubicBezTo>
                    <a:cubicBezTo>
                      <a:pt x="288" y="341"/>
                      <a:pt x="304" y="330"/>
                      <a:pt x="317" y="317"/>
                    </a:cubicBezTo>
                    <a:lnTo>
                      <a:pt x="339" y="289"/>
                    </a:lnTo>
                    <a:lnTo>
                      <a:pt x="354" y="256"/>
                    </a:lnTo>
                    <a:cubicBezTo>
                      <a:pt x="359" y="236"/>
                      <a:pt x="361" y="216"/>
                      <a:pt x="356" y="199"/>
                    </a:cubicBezTo>
                    <a:cubicBezTo>
                      <a:pt x="356" y="179"/>
                      <a:pt x="350" y="161"/>
                      <a:pt x="339" y="146"/>
                    </a:cubicBezTo>
                    <a:lnTo>
                      <a:pt x="290" y="78"/>
                    </a:lnTo>
                    <a:cubicBezTo>
                      <a:pt x="262" y="32"/>
                      <a:pt x="211" y="1"/>
                      <a:pt x="157"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435;p34">
                <a:extLst>
                  <a:ext uri="{FF2B5EF4-FFF2-40B4-BE49-F238E27FC236}">
                    <a16:creationId xmlns:a16="http://schemas.microsoft.com/office/drawing/2014/main" id="{160D82EE-26CF-4F15-BA4D-C05389507643}"/>
                  </a:ext>
                </a:extLst>
              </p:cNvPr>
              <p:cNvSpPr/>
              <p:nvPr/>
            </p:nvSpPr>
            <p:spPr>
              <a:xfrm>
                <a:off x="5400650" y="4150700"/>
                <a:ext cx="10225" cy="7950"/>
              </a:xfrm>
              <a:custGeom>
                <a:avLst/>
                <a:gdLst/>
                <a:ahLst/>
                <a:cxnLst/>
                <a:rect l="l" t="t" r="r" b="b"/>
                <a:pathLst>
                  <a:path w="409" h="318" extrusionOk="0">
                    <a:moveTo>
                      <a:pt x="205" y="1"/>
                    </a:moveTo>
                    <a:cubicBezTo>
                      <a:pt x="0" y="1"/>
                      <a:pt x="0" y="317"/>
                      <a:pt x="205" y="317"/>
                    </a:cubicBezTo>
                    <a:cubicBezTo>
                      <a:pt x="409" y="317"/>
                      <a:pt x="409" y="1"/>
                      <a:pt x="205"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43" name="Google Shape;436;p34">
                <a:extLst>
                  <a:ext uri="{FF2B5EF4-FFF2-40B4-BE49-F238E27FC236}">
                    <a16:creationId xmlns:a16="http://schemas.microsoft.com/office/drawing/2014/main" id="{9DBE913E-FB7B-40B1-9B0A-2510CDFCBF62}"/>
                  </a:ext>
                </a:extLst>
              </p:cNvPr>
              <p:cNvSpPr/>
              <p:nvPr/>
            </p:nvSpPr>
            <p:spPr>
              <a:xfrm>
                <a:off x="5600500" y="4299225"/>
                <a:ext cx="12375" cy="9625"/>
              </a:xfrm>
              <a:custGeom>
                <a:avLst/>
                <a:gdLst/>
                <a:ahLst/>
                <a:cxnLst/>
                <a:rect l="l" t="t" r="r" b="b"/>
                <a:pathLst>
                  <a:path w="495" h="385" extrusionOk="0">
                    <a:moveTo>
                      <a:pt x="246" y="1"/>
                    </a:moveTo>
                    <a:cubicBezTo>
                      <a:pt x="0" y="1"/>
                      <a:pt x="0" y="385"/>
                      <a:pt x="246" y="385"/>
                    </a:cubicBezTo>
                    <a:cubicBezTo>
                      <a:pt x="494" y="385"/>
                      <a:pt x="494" y="1"/>
                      <a:pt x="246"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7" name="Google Shape;445;p34">
              <a:extLst>
                <a:ext uri="{FF2B5EF4-FFF2-40B4-BE49-F238E27FC236}">
                  <a16:creationId xmlns:a16="http://schemas.microsoft.com/office/drawing/2014/main" id="{18CA86CD-64A0-447E-9D62-106D2C5D794F}"/>
                </a:ext>
              </a:extLst>
            </p:cNvPr>
            <p:cNvGrpSpPr/>
            <p:nvPr userDrawn="1"/>
          </p:nvGrpSpPr>
          <p:grpSpPr>
            <a:xfrm>
              <a:off x="343099" y="5279188"/>
              <a:ext cx="771248" cy="1254357"/>
              <a:chOff x="6362575" y="3991175"/>
              <a:chExt cx="336425" cy="510075"/>
            </a:xfrm>
          </p:grpSpPr>
          <p:sp>
            <p:nvSpPr>
              <p:cNvPr id="317" name="Google Shape;446;p34">
                <a:extLst>
                  <a:ext uri="{FF2B5EF4-FFF2-40B4-BE49-F238E27FC236}">
                    <a16:creationId xmlns:a16="http://schemas.microsoft.com/office/drawing/2014/main" id="{D281CB8A-7DDD-4255-9B9C-ADA5C1D46277}"/>
                  </a:ext>
                </a:extLst>
              </p:cNvPr>
              <p:cNvSpPr/>
              <p:nvPr/>
            </p:nvSpPr>
            <p:spPr>
              <a:xfrm>
                <a:off x="6545950" y="4311575"/>
                <a:ext cx="22250" cy="185825"/>
              </a:xfrm>
              <a:custGeom>
                <a:avLst/>
                <a:gdLst/>
                <a:ahLst/>
                <a:cxnLst/>
                <a:rect l="l" t="t" r="r" b="b"/>
                <a:pathLst>
                  <a:path w="890" h="7433" extrusionOk="0">
                    <a:moveTo>
                      <a:pt x="729" y="1"/>
                    </a:moveTo>
                    <a:lnTo>
                      <a:pt x="729" y="1"/>
                    </a:lnTo>
                    <a:cubicBezTo>
                      <a:pt x="180" y="2414"/>
                      <a:pt x="0" y="4898"/>
                      <a:pt x="198" y="7364"/>
                    </a:cubicBezTo>
                    <a:lnTo>
                      <a:pt x="459" y="7432"/>
                    </a:lnTo>
                    <a:cubicBezTo>
                      <a:pt x="800" y="4971"/>
                      <a:pt x="890" y="2480"/>
                      <a:pt x="72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447;p34">
                <a:extLst>
                  <a:ext uri="{FF2B5EF4-FFF2-40B4-BE49-F238E27FC236}">
                    <a16:creationId xmlns:a16="http://schemas.microsoft.com/office/drawing/2014/main" id="{D017CFF2-ABE7-400F-AAE6-F11A737C9FDE}"/>
                  </a:ext>
                </a:extLst>
              </p:cNvPr>
              <p:cNvSpPr/>
              <p:nvPr/>
            </p:nvSpPr>
            <p:spPr>
              <a:xfrm>
                <a:off x="6461950" y="4313175"/>
                <a:ext cx="50100" cy="186200"/>
              </a:xfrm>
              <a:custGeom>
                <a:avLst/>
                <a:gdLst/>
                <a:ahLst/>
                <a:cxnLst/>
                <a:rect l="l" t="t" r="r" b="b"/>
                <a:pathLst>
                  <a:path w="2004" h="7448" extrusionOk="0">
                    <a:moveTo>
                      <a:pt x="0" y="0"/>
                    </a:moveTo>
                    <a:lnTo>
                      <a:pt x="0" y="0"/>
                    </a:lnTo>
                    <a:cubicBezTo>
                      <a:pt x="668" y="2447"/>
                      <a:pt x="1294" y="4902"/>
                      <a:pt x="1880" y="7368"/>
                    </a:cubicBezTo>
                    <a:lnTo>
                      <a:pt x="1997" y="7448"/>
                    </a:lnTo>
                    <a:cubicBezTo>
                      <a:pt x="2003" y="5945"/>
                      <a:pt x="1836" y="4448"/>
                      <a:pt x="1496" y="2983"/>
                    </a:cubicBezTo>
                    <a:cubicBezTo>
                      <a:pt x="1239" y="1882"/>
                      <a:pt x="852" y="747"/>
                      <a:pt x="0"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448;p34">
                <a:extLst>
                  <a:ext uri="{FF2B5EF4-FFF2-40B4-BE49-F238E27FC236}">
                    <a16:creationId xmlns:a16="http://schemas.microsoft.com/office/drawing/2014/main" id="{E7F05ED8-D8F1-415E-A3AF-43C02CBEF9B9}"/>
                  </a:ext>
                </a:extLst>
              </p:cNvPr>
              <p:cNvSpPr/>
              <p:nvPr/>
            </p:nvSpPr>
            <p:spPr>
              <a:xfrm>
                <a:off x="6576425" y="4372250"/>
                <a:ext cx="40800" cy="129000"/>
              </a:xfrm>
              <a:custGeom>
                <a:avLst/>
                <a:gdLst/>
                <a:ahLst/>
                <a:cxnLst/>
                <a:rect l="l" t="t" r="r" b="b"/>
                <a:pathLst>
                  <a:path w="1632" h="5160" extrusionOk="0">
                    <a:moveTo>
                      <a:pt x="1213" y="0"/>
                    </a:moveTo>
                    <a:lnTo>
                      <a:pt x="497" y="2719"/>
                    </a:lnTo>
                    <a:cubicBezTo>
                      <a:pt x="374" y="3185"/>
                      <a:pt x="251" y="3655"/>
                      <a:pt x="224" y="4136"/>
                    </a:cubicBezTo>
                    <a:cubicBezTo>
                      <a:pt x="207" y="4492"/>
                      <a:pt x="229" y="4887"/>
                      <a:pt x="0" y="5159"/>
                    </a:cubicBezTo>
                    <a:lnTo>
                      <a:pt x="448" y="5027"/>
                    </a:lnTo>
                    <a:cubicBezTo>
                      <a:pt x="1351" y="3541"/>
                      <a:pt x="1632" y="1689"/>
                      <a:pt x="1213" y="0"/>
                    </a:cubicBezTo>
                    <a:close/>
                  </a:path>
                </a:pathLst>
              </a:custGeom>
              <a:solidFill>
                <a:srgbClr val="243466"/>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449;p34">
                <a:extLst>
                  <a:ext uri="{FF2B5EF4-FFF2-40B4-BE49-F238E27FC236}">
                    <a16:creationId xmlns:a16="http://schemas.microsoft.com/office/drawing/2014/main" id="{6EECBBD7-0A86-4E8B-A7CD-DA2B895A0A87}"/>
                  </a:ext>
                </a:extLst>
              </p:cNvPr>
              <p:cNvSpPr/>
              <p:nvPr/>
            </p:nvSpPr>
            <p:spPr>
              <a:xfrm>
                <a:off x="6566800" y="4320550"/>
                <a:ext cx="36350" cy="180650"/>
              </a:xfrm>
              <a:custGeom>
                <a:avLst/>
                <a:gdLst/>
                <a:ahLst/>
                <a:cxnLst/>
                <a:rect l="l" t="t" r="r" b="b"/>
                <a:pathLst>
                  <a:path w="1454" h="7226" extrusionOk="0">
                    <a:moveTo>
                      <a:pt x="1426" y="1"/>
                    </a:moveTo>
                    <a:cubicBezTo>
                      <a:pt x="1418" y="1"/>
                      <a:pt x="1411" y="5"/>
                      <a:pt x="1406" y="13"/>
                    </a:cubicBezTo>
                    <a:cubicBezTo>
                      <a:pt x="897" y="1164"/>
                      <a:pt x="717" y="2459"/>
                      <a:pt x="535" y="3696"/>
                    </a:cubicBezTo>
                    <a:cubicBezTo>
                      <a:pt x="440" y="4335"/>
                      <a:pt x="352" y="4976"/>
                      <a:pt x="260" y="5617"/>
                    </a:cubicBezTo>
                    <a:cubicBezTo>
                      <a:pt x="216" y="5936"/>
                      <a:pt x="170" y="6254"/>
                      <a:pt x="124" y="6575"/>
                    </a:cubicBezTo>
                    <a:cubicBezTo>
                      <a:pt x="100" y="6744"/>
                      <a:pt x="1" y="7010"/>
                      <a:pt x="78" y="7172"/>
                    </a:cubicBezTo>
                    <a:cubicBezTo>
                      <a:pt x="92" y="7207"/>
                      <a:pt x="125" y="7226"/>
                      <a:pt x="158" y="7226"/>
                    </a:cubicBezTo>
                    <a:cubicBezTo>
                      <a:pt x="182" y="7226"/>
                      <a:pt x="205" y="7216"/>
                      <a:pt x="223" y="7196"/>
                    </a:cubicBezTo>
                    <a:lnTo>
                      <a:pt x="236" y="7179"/>
                    </a:lnTo>
                    <a:cubicBezTo>
                      <a:pt x="249" y="7164"/>
                      <a:pt x="253" y="7142"/>
                      <a:pt x="245" y="7124"/>
                    </a:cubicBezTo>
                    <a:cubicBezTo>
                      <a:pt x="242" y="7117"/>
                      <a:pt x="240" y="7109"/>
                      <a:pt x="238" y="7102"/>
                    </a:cubicBezTo>
                    <a:cubicBezTo>
                      <a:pt x="232" y="7088"/>
                      <a:pt x="218" y="7079"/>
                      <a:pt x="204" y="7079"/>
                    </a:cubicBezTo>
                    <a:cubicBezTo>
                      <a:pt x="200" y="7079"/>
                      <a:pt x="196" y="7080"/>
                      <a:pt x="192" y="7081"/>
                    </a:cubicBezTo>
                    <a:lnTo>
                      <a:pt x="192" y="7081"/>
                    </a:lnTo>
                    <a:cubicBezTo>
                      <a:pt x="322" y="6988"/>
                      <a:pt x="324" y="6422"/>
                      <a:pt x="348" y="6243"/>
                    </a:cubicBezTo>
                    <a:cubicBezTo>
                      <a:pt x="387" y="5964"/>
                      <a:pt x="425" y="5685"/>
                      <a:pt x="464" y="5407"/>
                    </a:cubicBezTo>
                    <a:cubicBezTo>
                      <a:pt x="548" y="4805"/>
                      <a:pt x="629" y="4203"/>
                      <a:pt x="717" y="3601"/>
                    </a:cubicBezTo>
                    <a:cubicBezTo>
                      <a:pt x="895" y="2391"/>
                      <a:pt x="1160" y="1214"/>
                      <a:pt x="1450" y="26"/>
                    </a:cubicBezTo>
                    <a:cubicBezTo>
                      <a:pt x="1453" y="11"/>
                      <a:pt x="1440" y="1"/>
                      <a:pt x="1426"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450;p34">
                <a:extLst>
                  <a:ext uri="{FF2B5EF4-FFF2-40B4-BE49-F238E27FC236}">
                    <a16:creationId xmlns:a16="http://schemas.microsoft.com/office/drawing/2014/main" id="{C890157F-7F0A-4094-B657-1F287A0E5414}"/>
                  </a:ext>
                </a:extLst>
              </p:cNvPr>
              <p:cNvSpPr/>
              <p:nvPr/>
            </p:nvSpPr>
            <p:spPr>
              <a:xfrm>
                <a:off x="6578850" y="4324375"/>
                <a:ext cx="38150" cy="27425"/>
              </a:xfrm>
              <a:custGeom>
                <a:avLst/>
                <a:gdLst/>
                <a:ahLst/>
                <a:cxnLst/>
                <a:rect l="l" t="t" r="r" b="b"/>
                <a:pathLst>
                  <a:path w="1526" h="1097" extrusionOk="0">
                    <a:moveTo>
                      <a:pt x="19" y="1"/>
                    </a:moveTo>
                    <a:cubicBezTo>
                      <a:pt x="10" y="1"/>
                      <a:pt x="1" y="8"/>
                      <a:pt x="2" y="20"/>
                    </a:cubicBezTo>
                    <a:cubicBezTo>
                      <a:pt x="33" y="310"/>
                      <a:pt x="72" y="1076"/>
                      <a:pt x="476" y="1096"/>
                    </a:cubicBezTo>
                    <a:cubicBezTo>
                      <a:pt x="484" y="1097"/>
                      <a:pt x="492" y="1097"/>
                      <a:pt x="499" y="1097"/>
                    </a:cubicBezTo>
                    <a:cubicBezTo>
                      <a:pt x="928" y="1097"/>
                      <a:pt x="1388" y="558"/>
                      <a:pt x="1504" y="194"/>
                    </a:cubicBezTo>
                    <a:cubicBezTo>
                      <a:pt x="1526" y="149"/>
                      <a:pt x="1489" y="113"/>
                      <a:pt x="1453" y="113"/>
                    </a:cubicBezTo>
                    <a:cubicBezTo>
                      <a:pt x="1435" y="113"/>
                      <a:pt x="1416" y="123"/>
                      <a:pt x="1405" y="145"/>
                    </a:cubicBezTo>
                    <a:cubicBezTo>
                      <a:pt x="1225" y="448"/>
                      <a:pt x="1047" y="716"/>
                      <a:pt x="738" y="903"/>
                    </a:cubicBezTo>
                    <a:cubicBezTo>
                      <a:pt x="665" y="947"/>
                      <a:pt x="600" y="966"/>
                      <a:pt x="542" y="966"/>
                    </a:cubicBezTo>
                    <a:cubicBezTo>
                      <a:pt x="197" y="966"/>
                      <a:pt x="81" y="294"/>
                      <a:pt x="39" y="18"/>
                    </a:cubicBezTo>
                    <a:cubicBezTo>
                      <a:pt x="37" y="6"/>
                      <a:pt x="28" y="1"/>
                      <a:pt x="1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22" name="Google Shape;451;p34">
                <a:extLst>
                  <a:ext uri="{FF2B5EF4-FFF2-40B4-BE49-F238E27FC236}">
                    <a16:creationId xmlns:a16="http://schemas.microsoft.com/office/drawing/2014/main" id="{8FC6BB3B-4F74-40AB-A6F4-26C2FA72CF71}"/>
                  </a:ext>
                </a:extLst>
              </p:cNvPr>
              <p:cNvSpPr/>
              <p:nvPr/>
            </p:nvSpPr>
            <p:spPr>
              <a:xfrm>
                <a:off x="6587625" y="4317325"/>
                <a:ext cx="7650" cy="33550"/>
              </a:xfrm>
              <a:custGeom>
                <a:avLst/>
                <a:gdLst/>
                <a:ahLst/>
                <a:cxnLst/>
                <a:rect l="l" t="t" r="r" b="b"/>
                <a:pathLst>
                  <a:path w="306" h="1342" extrusionOk="0">
                    <a:moveTo>
                      <a:pt x="129" y="1"/>
                    </a:moveTo>
                    <a:cubicBezTo>
                      <a:pt x="114" y="1"/>
                      <a:pt x="98" y="10"/>
                      <a:pt x="95" y="25"/>
                    </a:cubicBezTo>
                    <a:cubicBezTo>
                      <a:pt x="0" y="401"/>
                      <a:pt x="51" y="954"/>
                      <a:pt x="202" y="1310"/>
                    </a:cubicBezTo>
                    <a:cubicBezTo>
                      <a:pt x="212" y="1332"/>
                      <a:pt x="232" y="1342"/>
                      <a:pt x="251" y="1342"/>
                    </a:cubicBezTo>
                    <a:cubicBezTo>
                      <a:pt x="279" y="1342"/>
                      <a:pt x="306" y="1321"/>
                      <a:pt x="303" y="1286"/>
                    </a:cubicBezTo>
                    <a:cubicBezTo>
                      <a:pt x="295" y="1073"/>
                      <a:pt x="213" y="867"/>
                      <a:pt x="178" y="658"/>
                    </a:cubicBezTo>
                    <a:cubicBezTo>
                      <a:pt x="143" y="449"/>
                      <a:pt x="154" y="241"/>
                      <a:pt x="156" y="28"/>
                    </a:cubicBezTo>
                    <a:cubicBezTo>
                      <a:pt x="156" y="9"/>
                      <a:pt x="143" y="1"/>
                      <a:pt x="12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23" name="Google Shape;452;p34">
                <a:extLst>
                  <a:ext uri="{FF2B5EF4-FFF2-40B4-BE49-F238E27FC236}">
                    <a16:creationId xmlns:a16="http://schemas.microsoft.com/office/drawing/2014/main" id="{1E248CFB-4918-4DBF-9AB9-9F20DA2841B8}"/>
                  </a:ext>
                </a:extLst>
              </p:cNvPr>
              <p:cNvSpPr/>
              <p:nvPr/>
            </p:nvSpPr>
            <p:spPr>
              <a:xfrm>
                <a:off x="6573450" y="4321200"/>
                <a:ext cx="9025" cy="7600"/>
              </a:xfrm>
              <a:custGeom>
                <a:avLst/>
                <a:gdLst/>
                <a:ahLst/>
                <a:cxnLst/>
                <a:rect l="l" t="t" r="r" b="b"/>
                <a:pathLst>
                  <a:path w="361" h="304" extrusionOk="0">
                    <a:moveTo>
                      <a:pt x="165" y="0"/>
                    </a:moveTo>
                    <a:cubicBezTo>
                      <a:pt x="96" y="0"/>
                      <a:pt x="27" y="47"/>
                      <a:pt x="14" y="127"/>
                    </a:cubicBezTo>
                    <a:cubicBezTo>
                      <a:pt x="1" y="209"/>
                      <a:pt x="58" y="288"/>
                      <a:pt x="139" y="301"/>
                    </a:cubicBezTo>
                    <a:cubicBezTo>
                      <a:pt x="148" y="302"/>
                      <a:pt x="157" y="303"/>
                      <a:pt x="165" y="303"/>
                    </a:cubicBezTo>
                    <a:cubicBezTo>
                      <a:pt x="285" y="303"/>
                      <a:pt x="360" y="166"/>
                      <a:pt x="288" y="64"/>
                    </a:cubicBezTo>
                    <a:cubicBezTo>
                      <a:pt x="257" y="20"/>
                      <a:pt x="211" y="0"/>
                      <a:pt x="16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24" name="Google Shape;453;p34">
                <a:extLst>
                  <a:ext uri="{FF2B5EF4-FFF2-40B4-BE49-F238E27FC236}">
                    <a16:creationId xmlns:a16="http://schemas.microsoft.com/office/drawing/2014/main" id="{AB0AB0DF-2349-4C42-BAD0-9F89399617E0}"/>
                  </a:ext>
                </a:extLst>
              </p:cNvPr>
              <p:cNvSpPr/>
              <p:nvPr/>
            </p:nvSpPr>
            <p:spPr>
              <a:xfrm>
                <a:off x="6586425" y="4313675"/>
                <a:ext cx="8200" cy="7425"/>
              </a:xfrm>
              <a:custGeom>
                <a:avLst/>
                <a:gdLst/>
                <a:ahLst/>
                <a:cxnLst/>
                <a:rect l="l" t="t" r="r" b="b"/>
                <a:pathLst>
                  <a:path w="328" h="297" extrusionOk="0">
                    <a:moveTo>
                      <a:pt x="169" y="1"/>
                    </a:moveTo>
                    <a:cubicBezTo>
                      <a:pt x="78" y="1"/>
                      <a:pt x="0" y="85"/>
                      <a:pt x="22" y="182"/>
                    </a:cubicBezTo>
                    <a:cubicBezTo>
                      <a:pt x="33" y="233"/>
                      <a:pt x="72" y="275"/>
                      <a:pt x="123" y="290"/>
                    </a:cubicBezTo>
                    <a:cubicBezTo>
                      <a:pt x="138" y="295"/>
                      <a:pt x="152" y="297"/>
                      <a:pt x="166" y="297"/>
                    </a:cubicBezTo>
                    <a:cubicBezTo>
                      <a:pt x="209" y="297"/>
                      <a:pt x="246" y="275"/>
                      <a:pt x="281" y="244"/>
                    </a:cubicBezTo>
                    <a:lnTo>
                      <a:pt x="281" y="244"/>
                    </a:lnTo>
                    <a:lnTo>
                      <a:pt x="268" y="257"/>
                    </a:lnTo>
                    <a:cubicBezTo>
                      <a:pt x="307" y="229"/>
                      <a:pt x="327" y="180"/>
                      <a:pt x="323" y="132"/>
                    </a:cubicBezTo>
                    <a:cubicBezTo>
                      <a:pt x="318" y="84"/>
                      <a:pt x="290" y="42"/>
                      <a:pt x="246" y="22"/>
                    </a:cubicBezTo>
                    <a:cubicBezTo>
                      <a:pt x="239" y="20"/>
                      <a:pt x="235" y="18"/>
                      <a:pt x="228" y="13"/>
                    </a:cubicBezTo>
                    <a:cubicBezTo>
                      <a:pt x="208" y="5"/>
                      <a:pt x="188" y="1"/>
                      <a:pt x="16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454;p34">
                <a:extLst>
                  <a:ext uri="{FF2B5EF4-FFF2-40B4-BE49-F238E27FC236}">
                    <a16:creationId xmlns:a16="http://schemas.microsoft.com/office/drawing/2014/main" id="{4411371E-7EF5-4547-94E8-979482FAACE8}"/>
                  </a:ext>
                </a:extLst>
              </p:cNvPr>
              <p:cNvSpPr/>
              <p:nvPr/>
            </p:nvSpPr>
            <p:spPr>
              <a:xfrm>
                <a:off x="6597275" y="4315250"/>
                <a:ext cx="10525" cy="8775"/>
              </a:xfrm>
              <a:custGeom>
                <a:avLst/>
                <a:gdLst/>
                <a:ahLst/>
                <a:cxnLst/>
                <a:rect l="l" t="t" r="r" b="b"/>
                <a:pathLst>
                  <a:path w="421" h="351" extrusionOk="0">
                    <a:moveTo>
                      <a:pt x="228" y="1"/>
                    </a:moveTo>
                    <a:cubicBezTo>
                      <a:pt x="194" y="1"/>
                      <a:pt x="160" y="11"/>
                      <a:pt x="128" y="34"/>
                    </a:cubicBezTo>
                    <a:cubicBezTo>
                      <a:pt x="1" y="124"/>
                      <a:pt x="47" y="324"/>
                      <a:pt x="201" y="348"/>
                    </a:cubicBezTo>
                    <a:cubicBezTo>
                      <a:pt x="210" y="349"/>
                      <a:pt x="219" y="350"/>
                      <a:pt x="228" y="350"/>
                    </a:cubicBezTo>
                    <a:cubicBezTo>
                      <a:pt x="310" y="350"/>
                      <a:pt x="391" y="290"/>
                      <a:pt x="400" y="205"/>
                    </a:cubicBezTo>
                    <a:cubicBezTo>
                      <a:pt x="420" y="90"/>
                      <a:pt x="328" y="1"/>
                      <a:pt x="228"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455;p34">
                <a:extLst>
                  <a:ext uri="{FF2B5EF4-FFF2-40B4-BE49-F238E27FC236}">
                    <a16:creationId xmlns:a16="http://schemas.microsoft.com/office/drawing/2014/main" id="{588EC667-DC7D-4888-BFA4-C3A426DBA839}"/>
                  </a:ext>
                </a:extLst>
              </p:cNvPr>
              <p:cNvSpPr/>
              <p:nvPr/>
            </p:nvSpPr>
            <p:spPr>
              <a:xfrm>
                <a:off x="6611175" y="4323175"/>
                <a:ext cx="9750" cy="9125"/>
              </a:xfrm>
              <a:custGeom>
                <a:avLst/>
                <a:gdLst/>
                <a:ahLst/>
                <a:cxnLst/>
                <a:rect l="l" t="t" r="r" b="b"/>
                <a:pathLst>
                  <a:path w="390" h="365" extrusionOk="0">
                    <a:moveTo>
                      <a:pt x="198" y="0"/>
                    </a:moveTo>
                    <a:cubicBezTo>
                      <a:pt x="113" y="0"/>
                      <a:pt x="26" y="64"/>
                      <a:pt x="16" y="152"/>
                    </a:cubicBezTo>
                    <a:cubicBezTo>
                      <a:pt x="0" y="250"/>
                      <a:pt x="66" y="343"/>
                      <a:pt x="165" y="362"/>
                    </a:cubicBezTo>
                    <a:cubicBezTo>
                      <a:pt x="174" y="364"/>
                      <a:pt x="183" y="365"/>
                      <a:pt x="192" y="365"/>
                    </a:cubicBezTo>
                    <a:cubicBezTo>
                      <a:pt x="278" y="365"/>
                      <a:pt x="364" y="301"/>
                      <a:pt x="376" y="213"/>
                    </a:cubicBezTo>
                    <a:cubicBezTo>
                      <a:pt x="389" y="114"/>
                      <a:pt x="323" y="20"/>
                      <a:pt x="224" y="2"/>
                    </a:cubicBezTo>
                    <a:cubicBezTo>
                      <a:pt x="216" y="1"/>
                      <a:pt x="207" y="0"/>
                      <a:pt x="198"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456;p34">
                <a:extLst>
                  <a:ext uri="{FF2B5EF4-FFF2-40B4-BE49-F238E27FC236}">
                    <a16:creationId xmlns:a16="http://schemas.microsoft.com/office/drawing/2014/main" id="{60B68B47-5ED7-4DB1-9278-5DB80F9918DD}"/>
                  </a:ext>
                </a:extLst>
              </p:cNvPr>
              <p:cNvSpPr/>
              <p:nvPr/>
            </p:nvSpPr>
            <p:spPr>
              <a:xfrm>
                <a:off x="6590800" y="4338275"/>
                <a:ext cx="45075" cy="14200"/>
              </a:xfrm>
              <a:custGeom>
                <a:avLst/>
                <a:gdLst/>
                <a:ahLst/>
                <a:cxnLst/>
                <a:rect l="l" t="t" r="r" b="b"/>
                <a:pathLst>
                  <a:path w="1803" h="568" extrusionOk="0">
                    <a:moveTo>
                      <a:pt x="1745" y="1"/>
                    </a:moveTo>
                    <a:cubicBezTo>
                      <a:pt x="1734" y="1"/>
                      <a:pt x="1723" y="5"/>
                      <a:pt x="1714" y="15"/>
                    </a:cubicBezTo>
                    <a:cubicBezTo>
                      <a:pt x="1417" y="301"/>
                      <a:pt x="944" y="451"/>
                      <a:pt x="505" y="451"/>
                    </a:cubicBezTo>
                    <a:cubicBezTo>
                      <a:pt x="343" y="451"/>
                      <a:pt x="185" y="430"/>
                      <a:pt x="42" y="389"/>
                    </a:cubicBezTo>
                    <a:cubicBezTo>
                      <a:pt x="39" y="388"/>
                      <a:pt x="36" y="387"/>
                      <a:pt x="33" y="387"/>
                    </a:cubicBezTo>
                    <a:cubicBezTo>
                      <a:pt x="8" y="387"/>
                      <a:pt x="1" y="430"/>
                      <a:pt x="25" y="444"/>
                    </a:cubicBezTo>
                    <a:cubicBezTo>
                      <a:pt x="182" y="535"/>
                      <a:pt x="346" y="568"/>
                      <a:pt x="514" y="568"/>
                    </a:cubicBezTo>
                    <a:cubicBezTo>
                      <a:pt x="695" y="568"/>
                      <a:pt x="878" y="530"/>
                      <a:pt x="1059" y="485"/>
                    </a:cubicBezTo>
                    <a:cubicBezTo>
                      <a:pt x="1336" y="419"/>
                      <a:pt x="1672" y="354"/>
                      <a:pt x="1788" y="64"/>
                    </a:cubicBezTo>
                    <a:cubicBezTo>
                      <a:pt x="1803" y="30"/>
                      <a:pt x="1775" y="1"/>
                      <a:pt x="1745"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457;p34">
                <a:extLst>
                  <a:ext uri="{FF2B5EF4-FFF2-40B4-BE49-F238E27FC236}">
                    <a16:creationId xmlns:a16="http://schemas.microsoft.com/office/drawing/2014/main" id="{39079EDA-7C6D-48B3-AC3A-588FF8F84C6B}"/>
                  </a:ext>
                </a:extLst>
              </p:cNvPr>
              <p:cNvSpPr/>
              <p:nvPr/>
            </p:nvSpPr>
            <p:spPr>
              <a:xfrm>
                <a:off x="6628600" y="4334775"/>
                <a:ext cx="12650" cy="9300"/>
              </a:xfrm>
              <a:custGeom>
                <a:avLst/>
                <a:gdLst/>
                <a:ahLst/>
                <a:cxnLst/>
                <a:rect l="l" t="t" r="r" b="b"/>
                <a:pathLst>
                  <a:path w="506" h="372" extrusionOk="0">
                    <a:moveTo>
                      <a:pt x="248" y="1"/>
                    </a:moveTo>
                    <a:cubicBezTo>
                      <a:pt x="43" y="1"/>
                      <a:pt x="1" y="331"/>
                      <a:pt x="221" y="368"/>
                    </a:cubicBezTo>
                    <a:cubicBezTo>
                      <a:pt x="233" y="370"/>
                      <a:pt x="245" y="371"/>
                      <a:pt x="256" y="371"/>
                    </a:cubicBezTo>
                    <a:cubicBezTo>
                      <a:pt x="462" y="371"/>
                      <a:pt x="506" y="41"/>
                      <a:pt x="283" y="4"/>
                    </a:cubicBezTo>
                    <a:cubicBezTo>
                      <a:pt x="271" y="2"/>
                      <a:pt x="259" y="1"/>
                      <a:pt x="248"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458;p34">
                <a:extLst>
                  <a:ext uri="{FF2B5EF4-FFF2-40B4-BE49-F238E27FC236}">
                    <a16:creationId xmlns:a16="http://schemas.microsoft.com/office/drawing/2014/main" id="{6936C9DB-9B86-4D41-B63B-B0E2B4BC1282}"/>
                  </a:ext>
                </a:extLst>
              </p:cNvPr>
              <p:cNvSpPr/>
              <p:nvPr/>
            </p:nvSpPr>
            <p:spPr>
              <a:xfrm>
                <a:off x="6362575" y="3991175"/>
                <a:ext cx="336425" cy="290775"/>
              </a:xfrm>
              <a:custGeom>
                <a:avLst/>
                <a:gdLst/>
                <a:ahLst/>
                <a:cxnLst/>
                <a:rect l="l" t="t" r="r" b="b"/>
                <a:pathLst>
                  <a:path w="13457" h="11631" extrusionOk="0">
                    <a:moveTo>
                      <a:pt x="6784" y="0"/>
                    </a:moveTo>
                    <a:cubicBezTo>
                      <a:pt x="5458" y="0"/>
                      <a:pt x="4138" y="366"/>
                      <a:pt x="3044" y="1113"/>
                    </a:cubicBezTo>
                    <a:cubicBezTo>
                      <a:pt x="1089" y="2451"/>
                      <a:pt x="0" y="5005"/>
                      <a:pt x="536" y="7313"/>
                    </a:cubicBezTo>
                    <a:cubicBezTo>
                      <a:pt x="1067" y="9600"/>
                      <a:pt x="3252" y="11438"/>
                      <a:pt x="5597" y="11438"/>
                    </a:cubicBezTo>
                    <a:cubicBezTo>
                      <a:pt x="5616" y="11438"/>
                      <a:pt x="5636" y="11438"/>
                      <a:pt x="5655" y="11437"/>
                    </a:cubicBezTo>
                    <a:lnTo>
                      <a:pt x="4195" y="10883"/>
                    </a:lnTo>
                    <a:lnTo>
                      <a:pt x="4195" y="10883"/>
                    </a:lnTo>
                    <a:cubicBezTo>
                      <a:pt x="5361" y="11312"/>
                      <a:pt x="6627" y="11631"/>
                      <a:pt x="7847" y="11631"/>
                    </a:cubicBezTo>
                    <a:cubicBezTo>
                      <a:pt x="8803" y="11631"/>
                      <a:pt x="9731" y="11435"/>
                      <a:pt x="10562" y="10943"/>
                    </a:cubicBezTo>
                    <a:cubicBezTo>
                      <a:pt x="12793" y="9621"/>
                      <a:pt x="13456" y="6525"/>
                      <a:pt x="12665" y="4054"/>
                    </a:cubicBezTo>
                    <a:cubicBezTo>
                      <a:pt x="12358" y="3092"/>
                      <a:pt x="11857" y="2172"/>
                      <a:pt x="11102" y="1502"/>
                    </a:cubicBezTo>
                    <a:cubicBezTo>
                      <a:pt x="10720" y="1164"/>
                      <a:pt x="10278" y="894"/>
                      <a:pt x="9817" y="674"/>
                    </a:cubicBezTo>
                    <a:cubicBezTo>
                      <a:pt x="8875" y="227"/>
                      <a:pt x="7828" y="0"/>
                      <a:pt x="6784" y="0"/>
                    </a:cubicBezTo>
                    <a:close/>
                  </a:path>
                </a:pathLst>
              </a:custGeom>
              <a:solidFill>
                <a:srgbClr val="69A1C2"/>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459;p34">
                <a:extLst>
                  <a:ext uri="{FF2B5EF4-FFF2-40B4-BE49-F238E27FC236}">
                    <a16:creationId xmlns:a16="http://schemas.microsoft.com/office/drawing/2014/main" id="{18D5691B-DEEB-4A48-9322-8132F02E2FD8}"/>
                  </a:ext>
                </a:extLst>
              </p:cNvPr>
              <p:cNvSpPr/>
              <p:nvPr/>
            </p:nvSpPr>
            <p:spPr>
              <a:xfrm>
                <a:off x="6526450" y="4070700"/>
                <a:ext cx="15350" cy="423675"/>
              </a:xfrm>
              <a:custGeom>
                <a:avLst/>
                <a:gdLst/>
                <a:ahLst/>
                <a:cxnLst/>
                <a:rect l="l" t="t" r="r" b="b"/>
                <a:pathLst>
                  <a:path w="614" h="16947" extrusionOk="0">
                    <a:moveTo>
                      <a:pt x="155" y="1"/>
                    </a:moveTo>
                    <a:cubicBezTo>
                      <a:pt x="99" y="1"/>
                      <a:pt x="44" y="39"/>
                      <a:pt x="38" y="115"/>
                    </a:cubicBezTo>
                    <a:cubicBezTo>
                      <a:pt x="1" y="656"/>
                      <a:pt x="18" y="1202"/>
                      <a:pt x="16" y="1743"/>
                    </a:cubicBezTo>
                    <a:cubicBezTo>
                      <a:pt x="12" y="2283"/>
                      <a:pt x="18" y="2828"/>
                      <a:pt x="20" y="3370"/>
                    </a:cubicBezTo>
                    <a:cubicBezTo>
                      <a:pt x="25" y="4455"/>
                      <a:pt x="42" y="5538"/>
                      <a:pt x="53" y="6623"/>
                    </a:cubicBezTo>
                    <a:cubicBezTo>
                      <a:pt x="80" y="8792"/>
                      <a:pt x="104" y="10960"/>
                      <a:pt x="130" y="13130"/>
                    </a:cubicBezTo>
                    <a:lnTo>
                      <a:pt x="152" y="14968"/>
                    </a:lnTo>
                    <a:cubicBezTo>
                      <a:pt x="154" y="15271"/>
                      <a:pt x="159" y="15572"/>
                      <a:pt x="159" y="15875"/>
                    </a:cubicBezTo>
                    <a:cubicBezTo>
                      <a:pt x="159" y="16187"/>
                      <a:pt x="143" y="16499"/>
                      <a:pt x="196" y="16806"/>
                    </a:cubicBezTo>
                    <a:cubicBezTo>
                      <a:pt x="213" y="16899"/>
                      <a:pt x="301" y="16946"/>
                      <a:pt x="388" y="16946"/>
                    </a:cubicBezTo>
                    <a:cubicBezTo>
                      <a:pt x="474" y="16946"/>
                      <a:pt x="560" y="16900"/>
                      <a:pt x="574" y="16806"/>
                    </a:cubicBezTo>
                    <a:cubicBezTo>
                      <a:pt x="613" y="16532"/>
                      <a:pt x="596" y="16259"/>
                      <a:pt x="589" y="15980"/>
                    </a:cubicBezTo>
                    <a:cubicBezTo>
                      <a:pt x="583" y="15715"/>
                      <a:pt x="576" y="15447"/>
                      <a:pt x="572" y="15181"/>
                    </a:cubicBezTo>
                    <a:lnTo>
                      <a:pt x="545" y="13554"/>
                    </a:lnTo>
                    <a:cubicBezTo>
                      <a:pt x="530" y="12469"/>
                      <a:pt x="512" y="11386"/>
                      <a:pt x="495" y="10301"/>
                    </a:cubicBezTo>
                    <a:cubicBezTo>
                      <a:pt x="462" y="8131"/>
                      <a:pt x="442" y="5964"/>
                      <a:pt x="392" y="3794"/>
                    </a:cubicBezTo>
                    <a:lnTo>
                      <a:pt x="348" y="1956"/>
                    </a:lnTo>
                    <a:cubicBezTo>
                      <a:pt x="335" y="1345"/>
                      <a:pt x="335" y="724"/>
                      <a:pt x="275" y="115"/>
                    </a:cubicBezTo>
                    <a:cubicBezTo>
                      <a:pt x="269" y="39"/>
                      <a:pt x="212" y="1"/>
                      <a:pt x="155"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460;p34">
                <a:extLst>
                  <a:ext uri="{FF2B5EF4-FFF2-40B4-BE49-F238E27FC236}">
                    <a16:creationId xmlns:a16="http://schemas.microsoft.com/office/drawing/2014/main" id="{DF6C8F3A-F3A2-461C-B54B-54B3918CD66A}"/>
                  </a:ext>
                </a:extLst>
              </p:cNvPr>
              <p:cNvSpPr/>
              <p:nvPr/>
            </p:nvSpPr>
            <p:spPr>
              <a:xfrm>
                <a:off x="6452575" y="4137750"/>
                <a:ext cx="187125" cy="120825"/>
              </a:xfrm>
              <a:custGeom>
                <a:avLst/>
                <a:gdLst/>
                <a:ahLst/>
                <a:cxnLst/>
                <a:rect l="l" t="t" r="r" b="b"/>
                <a:pathLst>
                  <a:path w="7485" h="4833" extrusionOk="0">
                    <a:moveTo>
                      <a:pt x="7184" y="0"/>
                    </a:moveTo>
                    <a:cubicBezTo>
                      <a:pt x="7134" y="0"/>
                      <a:pt x="7085" y="19"/>
                      <a:pt x="7045" y="62"/>
                    </a:cubicBezTo>
                    <a:cubicBezTo>
                      <a:pt x="6781" y="345"/>
                      <a:pt x="6546" y="662"/>
                      <a:pt x="6303" y="963"/>
                    </a:cubicBezTo>
                    <a:lnTo>
                      <a:pt x="5602" y="1828"/>
                    </a:lnTo>
                    <a:lnTo>
                      <a:pt x="4164" y="3600"/>
                    </a:lnTo>
                    <a:cubicBezTo>
                      <a:pt x="3959" y="3855"/>
                      <a:pt x="3764" y="4156"/>
                      <a:pt x="3485" y="4336"/>
                    </a:cubicBezTo>
                    <a:cubicBezTo>
                      <a:pt x="3408" y="4385"/>
                      <a:pt x="3314" y="4439"/>
                      <a:pt x="3217" y="4439"/>
                    </a:cubicBezTo>
                    <a:cubicBezTo>
                      <a:pt x="3207" y="4439"/>
                      <a:pt x="3197" y="4438"/>
                      <a:pt x="3186" y="4437"/>
                    </a:cubicBezTo>
                    <a:cubicBezTo>
                      <a:pt x="3044" y="4421"/>
                      <a:pt x="2971" y="4277"/>
                      <a:pt x="2901" y="4171"/>
                    </a:cubicBezTo>
                    <a:cubicBezTo>
                      <a:pt x="2484" y="3532"/>
                      <a:pt x="2064" y="2893"/>
                      <a:pt x="1645" y="2256"/>
                    </a:cubicBezTo>
                    <a:cubicBezTo>
                      <a:pt x="1170" y="1538"/>
                      <a:pt x="711" y="804"/>
                      <a:pt x="180" y="128"/>
                    </a:cubicBezTo>
                    <a:cubicBezTo>
                      <a:pt x="163" y="106"/>
                      <a:pt x="142" y="97"/>
                      <a:pt x="121" y="97"/>
                    </a:cubicBezTo>
                    <a:cubicBezTo>
                      <a:pt x="61" y="97"/>
                      <a:pt x="1" y="173"/>
                      <a:pt x="35" y="240"/>
                    </a:cubicBezTo>
                    <a:cubicBezTo>
                      <a:pt x="410" y="965"/>
                      <a:pt x="858" y="1648"/>
                      <a:pt x="1291" y="2340"/>
                    </a:cubicBezTo>
                    <a:cubicBezTo>
                      <a:pt x="1724" y="3029"/>
                      <a:pt x="2156" y="3723"/>
                      <a:pt x="2596" y="4411"/>
                    </a:cubicBezTo>
                    <a:cubicBezTo>
                      <a:pt x="2750" y="4650"/>
                      <a:pt x="2950" y="4832"/>
                      <a:pt x="3227" y="4832"/>
                    </a:cubicBezTo>
                    <a:cubicBezTo>
                      <a:pt x="3269" y="4832"/>
                      <a:pt x="3314" y="4828"/>
                      <a:pt x="3360" y="4819"/>
                    </a:cubicBezTo>
                    <a:cubicBezTo>
                      <a:pt x="3667" y="4760"/>
                      <a:pt x="3933" y="4525"/>
                      <a:pt x="4131" y="4296"/>
                    </a:cubicBezTo>
                    <a:cubicBezTo>
                      <a:pt x="4649" y="3699"/>
                      <a:pt x="5137" y="3073"/>
                      <a:pt x="5637" y="2460"/>
                    </a:cubicBezTo>
                    <a:lnTo>
                      <a:pt x="6509" y="1393"/>
                    </a:lnTo>
                    <a:cubicBezTo>
                      <a:pt x="6801" y="1039"/>
                      <a:pt x="7113" y="692"/>
                      <a:pt x="7379" y="319"/>
                    </a:cubicBezTo>
                    <a:cubicBezTo>
                      <a:pt x="7485" y="170"/>
                      <a:pt x="7334" y="0"/>
                      <a:pt x="7184"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461;p34">
                <a:extLst>
                  <a:ext uri="{FF2B5EF4-FFF2-40B4-BE49-F238E27FC236}">
                    <a16:creationId xmlns:a16="http://schemas.microsoft.com/office/drawing/2014/main" id="{1BE70671-5EBF-4646-A55A-8D2AC674EF56}"/>
                  </a:ext>
                </a:extLst>
              </p:cNvPr>
              <p:cNvSpPr/>
              <p:nvPr/>
            </p:nvSpPr>
            <p:spPr>
              <a:xfrm>
                <a:off x="6486275" y="4094825"/>
                <a:ext cx="72825" cy="59100"/>
              </a:xfrm>
              <a:custGeom>
                <a:avLst/>
                <a:gdLst/>
                <a:ahLst/>
                <a:cxnLst/>
                <a:rect l="l" t="t" r="r" b="b"/>
                <a:pathLst>
                  <a:path w="2913" h="2364" extrusionOk="0">
                    <a:moveTo>
                      <a:pt x="105" y="1"/>
                    </a:moveTo>
                    <a:cubicBezTo>
                      <a:pt x="49" y="1"/>
                      <a:pt x="0" y="57"/>
                      <a:pt x="33" y="119"/>
                    </a:cubicBezTo>
                    <a:lnTo>
                      <a:pt x="35" y="119"/>
                    </a:lnTo>
                    <a:cubicBezTo>
                      <a:pt x="64" y="172"/>
                      <a:pt x="79" y="229"/>
                      <a:pt x="110" y="281"/>
                    </a:cubicBezTo>
                    <a:cubicBezTo>
                      <a:pt x="136" y="325"/>
                      <a:pt x="169" y="365"/>
                      <a:pt x="198" y="407"/>
                    </a:cubicBezTo>
                    <a:cubicBezTo>
                      <a:pt x="257" y="501"/>
                      <a:pt x="319" y="593"/>
                      <a:pt x="384" y="681"/>
                    </a:cubicBezTo>
                    <a:cubicBezTo>
                      <a:pt x="512" y="855"/>
                      <a:pt x="641" y="1024"/>
                      <a:pt x="769" y="1197"/>
                    </a:cubicBezTo>
                    <a:cubicBezTo>
                      <a:pt x="1030" y="1546"/>
                      <a:pt x="1276" y="1909"/>
                      <a:pt x="1535" y="2260"/>
                    </a:cubicBezTo>
                    <a:cubicBezTo>
                      <a:pt x="1580" y="2319"/>
                      <a:pt x="1656" y="2363"/>
                      <a:pt x="1729" y="2363"/>
                    </a:cubicBezTo>
                    <a:cubicBezTo>
                      <a:pt x="1776" y="2363"/>
                      <a:pt x="1822" y="2345"/>
                      <a:pt x="1858" y="2302"/>
                    </a:cubicBezTo>
                    <a:lnTo>
                      <a:pt x="2418" y="1632"/>
                    </a:lnTo>
                    <a:lnTo>
                      <a:pt x="2688" y="1307"/>
                    </a:lnTo>
                    <a:cubicBezTo>
                      <a:pt x="2789" y="1184"/>
                      <a:pt x="2871" y="1092"/>
                      <a:pt x="2899" y="931"/>
                    </a:cubicBezTo>
                    <a:cubicBezTo>
                      <a:pt x="2912" y="848"/>
                      <a:pt x="2856" y="747"/>
                      <a:pt x="2768" y="747"/>
                    </a:cubicBezTo>
                    <a:cubicBezTo>
                      <a:pt x="2754" y="747"/>
                      <a:pt x="2739" y="750"/>
                      <a:pt x="2723" y="756"/>
                    </a:cubicBezTo>
                    <a:cubicBezTo>
                      <a:pt x="2581" y="808"/>
                      <a:pt x="2506" y="874"/>
                      <a:pt x="2412" y="991"/>
                    </a:cubicBezTo>
                    <a:lnTo>
                      <a:pt x="2124" y="1338"/>
                    </a:lnTo>
                    <a:lnTo>
                      <a:pt x="1719" y="1829"/>
                    </a:lnTo>
                    <a:lnTo>
                      <a:pt x="1719" y="1829"/>
                    </a:lnTo>
                    <a:cubicBezTo>
                      <a:pt x="1503" y="1550"/>
                      <a:pt x="1279" y="1278"/>
                      <a:pt x="1059" y="1004"/>
                    </a:cubicBezTo>
                    <a:cubicBezTo>
                      <a:pt x="920" y="830"/>
                      <a:pt x="780" y="657"/>
                      <a:pt x="635" y="488"/>
                    </a:cubicBezTo>
                    <a:cubicBezTo>
                      <a:pt x="569" y="409"/>
                      <a:pt x="501" y="334"/>
                      <a:pt x="428" y="259"/>
                    </a:cubicBezTo>
                    <a:cubicBezTo>
                      <a:pt x="391" y="224"/>
                      <a:pt x="358" y="185"/>
                      <a:pt x="321" y="150"/>
                    </a:cubicBezTo>
                    <a:cubicBezTo>
                      <a:pt x="270" y="99"/>
                      <a:pt x="213" y="66"/>
                      <a:pt x="160" y="22"/>
                    </a:cubicBezTo>
                    <a:cubicBezTo>
                      <a:pt x="143" y="7"/>
                      <a:pt x="123" y="1"/>
                      <a:pt x="105"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462;p34">
                <a:extLst>
                  <a:ext uri="{FF2B5EF4-FFF2-40B4-BE49-F238E27FC236}">
                    <a16:creationId xmlns:a16="http://schemas.microsoft.com/office/drawing/2014/main" id="{E7B8D83F-5050-4AE3-BC0F-2904759305C8}"/>
                  </a:ext>
                </a:extLst>
              </p:cNvPr>
              <p:cNvSpPr/>
              <p:nvPr/>
            </p:nvSpPr>
            <p:spPr>
              <a:xfrm>
                <a:off x="6405000" y="4072900"/>
                <a:ext cx="11450" cy="8925"/>
              </a:xfrm>
              <a:custGeom>
                <a:avLst/>
                <a:gdLst/>
                <a:ahLst/>
                <a:cxnLst/>
                <a:rect l="l" t="t" r="r" b="b"/>
                <a:pathLst>
                  <a:path w="458" h="357" extrusionOk="0">
                    <a:moveTo>
                      <a:pt x="229" y="1"/>
                    </a:moveTo>
                    <a:cubicBezTo>
                      <a:pt x="1" y="1"/>
                      <a:pt x="1" y="357"/>
                      <a:pt x="229" y="357"/>
                    </a:cubicBezTo>
                    <a:cubicBezTo>
                      <a:pt x="458" y="357"/>
                      <a:pt x="458" y="1"/>
                      <a:pt x="229"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34" name="Google Shape;463;p34">
                <a:extLst>
                  <a:ext uri="{FF2B5EF4-FFF2-40B4-BE49-F238E27FC236}">
                    <a16:creationId xmlns:a16="http://schemas.microsoft.com/office/drawing/2014/main" id="{BE11C9C4-C65D-436F-A0DA-921B63C9FF64}"/>
                  </a:ext>
                </a:extLst>
              </p:cNvPr>
              <p:cNvSpPr/>
              <p:nvPr/>
            </p:nvSpPr>
            <p:spPr>
              <a:xfrm>
                <a:off x="6430475" y="4054800"/>
                <a:ext cx="10850" cy="8375"/>
              </a:xfrm>
              <a:custGeom>
                <a:avLst/>
                <a:gdLst/>
                <a:ahLst/>
                <a:cxnLst/>
                <a:rect l="l" t="t" r="r" b="b"/>
                <a:pathLst>
                  <a:path w="434" h="335" extrusionOk="0">
                    <a:moveTo>
                      <a:pt x="218" y="0"/>
                    </a:moveTo>
                    <a:cubicBezTo>
                      <a:pt x="1" y="0"/>
                      <a:pt x="1" y="334"/>
                      <a:pt x="218" y="334"/>
                    </a:cubicBezTo>
                    <a:cubicBezTo>
                      <a:pt x="433" y="334"/>
                      <a:pt x="433" y="0"/>
                      <a:pt x="218" y="0"/>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464;p34">
                <a:extLst>
                  <a:ext uri="{FF2B5EF4-FFF2-40B4-BE49-F238E27FC236}">
                    <a16:creationId xmlns:a16="http://schemas.microsoft.com/office/drawing/2014/main" id="{8F3F3A5C-B408-4917-9275-4CED2A1525C5}"/>
                  </a:ext>
                </a:extLst>
              </p:cNvPr>
              <p:cNvSpPr/>
              <p:nvPr/>
            </p:nvSpPr>
            <p:spPr>
              <a:xfrm>
                <a:off x="6434225" y="4081575"/>
                <a:ext cx="10500" cy="8150"/>
              </a:xfrm>
              <a:custGeom>
                <a:avLst/>
                <a:gdLst/>
                <a:ahLst/>
                <a:cxnLst/>
                <a:rect l="l" t="t" r="r" b="b"/>
                <a:pathLst>
                  <a:path w="420" h="326" extrusionOk="0">
                    <a:moveTo>
                      <a:pt x="211" y="1"/>
                    </a:moveTo>
                    <a:cubicBezTo>
                      <a:pt x="0" y="1"/>
                      <a:pt x="0" y="326"/>
                      <a:pt x="211" y="326"/>
                    </a:cubicBezTo>
                    <a:cubicBezTo>
                      <a:pt x="420" y="326"/>
                      <a:pt x="420" y="1"/>
                      <a:pt x="211"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8" name="Google Shape;422;p34">
              <a:extLst>
                <a:ext uri="{FF2B5EF4-FFF2-40B4-BE49-F238E27FC236}">
                  <a16:creationId xmlns:a16="http://schemas.microsoft.com/office/drawing/2014/main" id="{F27EB921-8B0D-448F-ADDB-96501FE58656}"/>
                </a:ext>
              </a:extLst>
            </p:cNvPr>
            <p:cNvGrpSpPr/>
            <p:nvPr userDrawn="1"/>
          </p:nvGrpSpPr>
          <p:grpSpPr>
            <a:xfrm>
              <a:off x="1170629" y="6329064"/>
              <a:ext cx="202411" cy="202080"/>
              <a:chOff x="5721625" y="4984150"/>
              <a:chExt cx="196950" cy="196650"/>
            </a:xfrm>
          </p:grpSpPr>
          <p:sp>
            <p:nvSpPr>
              <p:cNvPr id="312" name="Google Shape;423;p34">
                <a:extLst>
                  <a:ext uri="{FF2B5EF4-FFF2-40B4-BE49-F238E27FC236}">
                    <a16:creationId xmlns:a16="http://schemas.microsoft.com/office/drawing/2014/main" id="{99B37C02-65F4-4B2C-804B-1B769BF9D5E6}"/>
                  </a:ext>
                </a:extLst>
              </p:cNvPr>
              <p:cNvSpPr/>
              <p:nvPr/>
            </p:nvSpPr>
            <p:spPr>
              <a:xfrm>
                <a:off x="5847225"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424;p34">
                <a:extLst>
                  <a:ext uri="{FF2B5EF4-FFF2-40B4-BE49-F238E27FC236}">
                    <a16:creationId xmlns:a16="http://schemas.microsoft.com/office/drawing/2014/main" id="{BE017949-2865-45B7-9A8C-D9EF14F90120}"/>
                  </a:ext>
                </a:extLst>
              </p:cNvPr>
              <p:cNvSpPr/>
              <p:nvPr/>
            </p:nvSpPr>
            <p:spPr>
              <a:xfrm>
                <a:off x="5787275"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425;p34">
                <a:extLst>
                  <a:ext uri="{FF2B5EF4-FFF2-40B4-BE49-F238E27FC236}">
                    <a16:creationId xmlns:a16="http://schemas.microsoft.com/office/drawing/2014/main" id="{F0D799C9-27B7-46C1-9F21-1F36F7A733D4}"/>
                  </a:ext>
                </a:extLst>
              </p:cNvPr>
              <p:cNvSpPr/>
              <p:nvPr/>
            </p:nvSpPr>
            <p:spPr>
              <a:xfrm>
                <a:off x="5777075"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rgbClr val="243466"/>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426;p34">
                <a:extLst>
                  <a:ext uri="{FF2B5EF4-FFF2-40B4-BE49-F238E27FC236}">
                    <a16:creationId xmlns:a16="http://schemas.microsoft.com/office/drawing/2014/main" id="{96478C7A-FDC5-4223-BA43-61E966CD004B}"/>
                  </a:ext>
                </a:extLst>
              </p:cNvPr>
              <p:cNvSpPr/>
              <p:nvPr/>
            </p:nvSpPr>
            <p:spPr>
              <a:xfrm>
                <a:off x="5721625"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427;p34">
                <a:extLst>
                  <a:ext uri="{FF2B5EF4-FFF2-40B4-BE49-F238E27FC236}">
                    <a16:creationId xmlns:a16="http://schemas.microsoft.com/office/drawing/2014/main" id="{509D9FD2-2053-40B3-B399-5E35DABCA3CB}"/>
                  </a:ext>
                </a:extLst>
              </p:cNvPr>
              <p:cNvSpPr/>
              <p:nvPr/>
            </p:nvSpPr>
            <p:spPr>
              <a:xfrm>
                <a:off x="5877750"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rgbClr val="243466"/>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9" name="Google Shape;465;p34">
              <a:extLst>
                <a:ext uri="{FF2B5EF4-FFF2-40B4-BE49-F238E27FC236}">
                  <a16:creationId xmlns:a16="http://schemas.microsoft.com/office/drawing/2014/main" id="{3DEFAB76-D15E-4225-A85A-A34C1D256A5A}"/>
                </a:ext>
              </a:extLst>
            </p:cNvPr>
            <p:cNvGrpSpPr/>
            <p:nvPr userDrawn="1"/>
          </p:nvGrpSpPr>
          <p:grpSpPr>
            <a:xfrm>
              <a:off x="258270" y="6275791"/>
              <a:ext cx="324496" cy="261855"/>
              <a:chOff x="7514750" y="4210883"/>
              <a:chExt cx="953999" cy="769839"/>
            </a:xfrm>
          </p:grpSpPr>
          <p:sp>
            <p:nvSpPr>
              <p:cNvPr id="305" name="Google Shape;466;p34">
                <a:extLst>
                  <a:ext uri="{FF2B5EF4-FFF2-40B4-BE49-F238E27FC236}">
                    <a16:creationId xmlns:a16="http://schemas.microsoft.com/office/drawing/2014/main" id="{F1DD5DC5-523E-4B20-ADAC-42FC84B3D82B}"/>
                  </a:ext>
                </a:extLst>
              </p:cNvPr>
              <p:cNvSpPr/>
              <p:nvPr/>
            </p:nvSpPr>
            <p:spPr>
              <a:xfrm>
                <a:off x="80245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467;p34">
                <a:extLst>
                  <a:ext uri="{FF2B5EF4-FFF2-40B4-BE49-F238E27FC236}">
                    <a16:creationId xmlns:a16="http://schemas.microsoft.com/office/drawing/2014/main" id="{BA42561C-0D55-45F7-9D79-EC3B651042CD}"/>
                  </a:ext>
                </a:extLst>
              </p:cNvPr>
              <p:cNvSpPr/>
              <p:nvPr/>
            </p:nvSpPr>
            <p:spPr>
              <a:xfrm>
                <a:off x="7780773"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rgbClr val="5D258F"/>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468;p34">
                <a:extLst>
                  <a:ext uri="{FF2B5EF4-FFF2-40B4-BE49-F238E27FC236}">
                    <a16:creationId xmlns:a16="http://schemas.microsoft.com/office/drawing/2014/main" id="{794E2716-2CBA-40EF-B815-A71610F4EE79}"/>
                  </a:ext>
                </a:extLst>
              </p:cNvPr>
              <p:cNvSpPr/>
              <p:nvPr/>
            </p:nvSpPr>
            <p:spPr>
              <a:xfrm>
                <a:off x="8049283"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rgbClr val="5D258F"/>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469;p34">
                <a:extLst>
                  <a:ext uri="{FF2B5EF4-FFF2-40B4-BE49-F238E27FC236}">
                    <a16:creationId xmlns:a16="http://schemas.microsoft.com/office/drawing/2014/main" id="{04AA56D8-2AB0-40E2-8901-377EEFE746B4}"/>
                  </a:ext>
                </a:extLst>
              </p:cNvPr>
              <p:cNvSpPr/>
              <p:nvPr/>
            </p:nvSpPr>
            <p:spPr>
              <a:xfrm>
                <a:off x="7731322"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rgbClr val="5D258F"/>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470;p34">
                <a:extLst>
                  <a:ext uri="{FF2B5EF4-FFF2-40B4-BE49-F238E27FC236}">
                    <a16:creationId xmlns:a16="http://schemas.microsoft.com/office/drawing/2014/main" id="{9E25693E-A57E-4233-BACA-5FF55EF9A824}"/>
                  </a:ext>
                </a:extLst>
              </p:cNvPr>
              <p:cNvSpPr/>
              <p:nvPr/>
            </p:nvSpPr>
            <p:spPr>
              <a:xfrm>
                <a:off x="7514750"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rgbClr val="69A1C2"/>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471;p34">
                <a:extLst>
                  <a:ext uri="{FF2B5EF4-FFF2-40B4-BE49-F238E27FC236}">
                    <a16:creationId xmlns:a16="http://schemas.microsoft.com/office/drawing/2014/main" id="{764F9FEC-CF4A-459D-AA2C-CAA1D11FDB18}"/>
                  </a:ext>
                </a:extLst>
              </p:cNvPr>
              <p:cNvSpPr/>
              <p:nvPr/>
            </p:nvSpPr>
            <p:spPr>
              <a:xfrm>
                <a:off x="8176666"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rgbClr val="5D258F"/>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472;p34">
                <a:extLst>
                  <a:ext uri="{FF2B5EF4-FFF2-40B4-BE49-F238E27FC236}">
                    <a16:creationId xmlns:a16="http://schemas.microsoft.com/office/drawing/2014/main" id="{B812C4C0-CCFA-4943-AA56-AF18E9C1D5FA}"/>
                  </a:ext>
                </a:extLst>
              </p:cNvPr>
              <p:cNvSpPr/>
              <p:nvPr/>
            </p:nvSpPr>
            <p:spPr>
              <a:xfrm>
                <a:off x="8367683"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rgbClr val="69A1C2"/>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00" name="Google Shape;10;p2">
              <a:extLst>
                <a:ext uri="{FF2B5EF4-FFF2-40B4-BE49-F238E27FC236}">
                  <a16:creationId xmlns:a16="http://schemas.microsoft.com/office/drawing/2014/main" id="{2E5064FF-B9C6-40E0-A766-25D2D9F76EFC}"/>
                </a:ext>
              </a:extLst>
            </p:cNvPr>
            <p:cNvGrpSpPr/>
            <p:nvPr userDrawn="1"/>
          </p:nvGrpSpPr>
          <p:grpSpPr>
            <a:xfrm>
              <a:off x="554783" y="5212128"/>
              <a:ext cx="734806" cy="374027"/>
              <a:chOff x="1513025" y="1911650"/>
              <a:chExt cx="1688850" cy="859650"/>
            </a:xfrm>
          </p:grpSpPr>
          <p:sp>
            <p:nvSpPr>
              <p:cNvPr id="301" name="Google Shape;12;p2">
                <a:extLst>
                  <a:ext uri="{FF2B5EF4-FFF2-40B4-BE49-F238E27FC236}">
                    <a16:creationId xmlns:a16="http://schemas.microsoft.com/office/drawing/2014/main" id="{4BF36408-E0EB-4BCC-96B7-A9EC1066E8C5}"/>
                  </a:ext>
                </a:extLst>
              </p:cNvPr>
              <p:cNvSpPr/>
              <p:nvPr/>
            </p:nvSpPr>
            <p:spPr>
              <a:xfrm>
                <a:off x="1688500" y="1911650"/>
                <a:ext cx="93700" cy="27125"/>
              </a:xfrm>
              <a:custGeom>
                <a:avLst/>
                <a:gdLst/>
                <a:ahLst/>
                <a:cxnLst/>
                <a:rect l="l" t="t" r="r" b="b"/>
                <a:pathLst>
                  <a:path w="3748" h="1085" extrusionOk="0">
                    <a:moveTo>
                      <a:pt x="3314" y="1"/>
                    </a:moveTo>
                    <a:cubicBezTo>
                      <a:pt x="3298" y="1"/>
                      <a:pt x="3282" y="2"/>
                      <a:pt x="3265" y="4"/>
                    </a:cubicBezTo>
                    <a:cubicBezTo>
                      <a:pt x="2683" y="81"/>
                      <a:pt x="2099" y="120"/>
                      <a:pt x="1513" y="120"/>
                    </a:cubicBezTo>
                    <a:cubicBezTo>
                      <a:pt x="1174" y="120"/>
                      <a:pt x="834" y="107"/>
                      <a:pt x="495" y="81"/>
                    </a:cubicBezTo>
                    <a:cubicBezTo>
                      <a:pt x="489" y="81"/>
                      <a:pt x="483" y="81"/>
                      <a:pt x="477" y="81"/>
                    </a:cubicBezTo>
                    <a:cubicBezTo>
                      <a:pt x="232" y="81"/>
                      <a:pt x="0" y="325"/>
                      <a:pt x="13" y="563"/>
                    </a:cubicBezTo>
                    <a:cubicBezTo>
                      <a:pt x="19" y="827"/>
                      <a:pt x="232" y="1039"/>
                      <a:pt x="495" y="1045"/>
                    </a:cubicBezTo>
                    <a:cubicBezTo>
                      <a:pt x="834" y="1071"/>
                      <a:pt x="1174" y="1084"/>
                      <a:pt x="1513" y="1084"/>
                    </a:cubicBezTo>
                    <a:cubicBezTo>
                      <a:pt x="2099" y="1084"/>
                      <a:pt x="2683" y="1046"/>
                      <a:pt x="3265" y="968"/>
                    </a:cubicBezTo>
                    <a:cubicBezTo>
                      <a:pt x="3394" y="962"/>
                      <a:pt x="3516" y="910"/>
                      <a:pt x="3606" y="827"/>
                    </a:cubicBezTo>
                    <a:cubicBezTo>
                      <a:pt x="3696" y="737"/>
                      <a:pt x="3747" y="615"/>
                      <a:pt x="3747" y="486"/>
                    </a:cubicBezTo>
                    <a:cubicBezTo>
                      <a:pt x="3741" y="269"/>
                      <a:pt x="3560" y="1"/>
                      <a:pt x="3314"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13;p2">
                <a:extLst>
                  <a:ext uri="{FF2B5EF4-FFF2-40B4-BE49-F238E27FC236}">
                    <a16:creationId xmlns:a16="http://schemas.microsoft.com/office/drawing/2014/main" id="{51757970-C90D-4934-B46D-53231CA63939}"/>
                  </a:ext>
                </a:extLst>
              </p:cNvPr>
              <p:cNvSpPr/>
              <p:nvPr/>
            </p:nvSpPr>
            <p:spPr>
              <a:xfrm>
                <a:off x="1513025" y="1985975"/>
                <a:ext cx="100125" cy="27350"/>
              </a:xfrm>
              <a:custGeom>
                <a:avLst/>
                <a:gdLst/>
                <a:ahLst/>
                <a:cxnLst/>
                <a:rect l="l" t="t" r="r" b="b"/>
                <a:pathLst>
                  <a:path w="4005" h="1094" extrusionOk="0">
                    <a:moveTo>
                      <a:pt x="3531" y="0"/>
                    </a:moveTo>
                    <a:cubicBezTo>
                      <a:pt x="3524" y="0"/>
                      <a:pt x="3517" y="0"/>
                      <a:pt x="3510" y="1"/>
                    </a:cubicBezTo>
                    <a:lnTo>
                      <a:pt x="495" y="129"/>
                    </a:lnTo>
                    <a:cubicBezTo>
                      <a:pt x="245" y="142"/>
                      <a:pt x="0" y="348"/>
                      <a:pt x="13" y="611"/>
                    </a:cubicBezTo>
                    <a:cubicBezTo>
                      <a:pt x="26" y="862"/>
                      <a:pt x="215" y="1094"/>
                      <a:pt x="474" y="1094"/>
                    </a:cubicBezTo>
                    <a:cubicBezTo>
                      <a:pt x="481" y="1094"/>
                      <a:pt x="488" y="1094"/>
                      <a:pt x="495" y="1093"/>
                    </a:cubicBezTo>
                    <a:lnTo>
                      <a:pt x="3510" y="965"/>
                    </a:lnTo>
                    <a:cubicBezTo>
                      <a:pt x="3767" y="952"/>
                      <a:pt x="4005" y="746"/>
                      <a:pt x="3992" y="483"/>
                    </a:cubicBezTo>
                    <a:cubicBezTo>
                      <a:pt x="3986" y="232"/>
                      <a:pt x="3790" y="0"/>
                      <a:pt x="3531" y="0"/>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14;p2">
                <a:extLst>
                  <a:ext uri="{FF2B5EF4-FFF2-40B4-BE49-F238E27FC236}">
                    <a16:creationId xmlns:a16="http://schemas.microsoft.com/office/drawing/2014/main" id="{8096A263-B2A3-4654-BA3D-AD565FE2B33A}"/>
                  </a:ext>
                </a:extLst>
              </p:cNvPr>
              <p:cNvSpPr/>
              <p:nvPr/>
            </p:nvSpPr>
            <p:spPr>
              <a:xfrm>
                <a:off x="2806725" y="2659650"/>
                <a:ext cx="74275" cy="27175"/>
              </a:xfrm>
              <a:custGeom>
                <a:avLst/>
                <a:gdLst/>
                <a:ahLst/>
                <a:cxnLst/>
                <a:rect l="l" t="t" r="r" b="b"/>
                <a:pathLst>
                  <a:path w="2971" h="1087" extrusionOk="0">
                    <a:moveTo>
                      <a:pt x="483" y="0"/>
                    </a:moveTo>
                    <a:cubicBezTo>
                      <a:pt x="213" y="0"/>
                      <a:pt x="1" y="212"/>
                      <a:pt x="1" y="482"/>
                    </a:cubicBezTo>
                    <a:cubicBezTo>
                      <a:pt x="7" y="746"/>
                      <a:pt x="219" y="958"/>
                      <a:pt x="483" y="965"/>
                    </a:cubicBezTo>
                    <a:lnTo>
                      <a:pt x="2488" y="1087"/>
                    </a:lnTo>
                    <a:cubicBezTo>
                      <a:pt x="2752" y="1087"/>
                      <a:pt x="2970" y="868"/>
                      <a:pt x="2970" y="605"/>
                    </a:cubicBezTo>
                    <a:cubicBezTo>
                      <a:pt x="2964" y="341"/>
                      <a:pt x="2752" y="129"/>
                      <a:pt x="2488" y="123"/>
                    </a:cubicBezTo>
                    <a:lnTo>
                      <a:pt x="483" y="0"/>
                    </a:lnTo>
                    <a:close/>
                  </a:path>
                </a:pathLst>
              </a:custGeom>
              <a:solidFill>
                <a:srgbClr val="FFE7D4"/>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15;p2">
                <a:extLst>
                  <a:ext uri="{FF2B5EF4-FFF2-40B4-BE49-F238E27FC236}">
                    <a16:creationId xmlns:a16="http://schemas.microsoft.com/office/drawing/2014/main" id="{C5B22BBE-31CB-41DF-9C15-4131146B05BA}"/>
                  </a:ext>
                </a:extLst>
              </p:cNvPr>
              <p:cNvSpPr/>
              <p:nvPr/>
            </p:nvSpPr>
            <p:spPr>
              <a:xfrm>
                <a:off x="3140000" y="2747150"/>
                <a:ext cx="61875" cy="24150"/>
              </a:xfrm>
              <a:custGeom>
                <a:avLst/>
                <a:gdLst/>
                <a:ahLst/>
                <a:cxnLst/>
                <a:rect l="l" t="t" r="r" b="b"/>
                <a:pathLst>
                  <a:path w="2475" h="966" extrusionOk="0">
                    <a:moveTo>
                      <a:pt x="482" y="1"/>
                    </a:moveTo>
                    <a:cubicBezTo>
                      <a:pt x="219" y="1"/>
                      <a:pt x="0" y="220"/>
                      <a:pt x="0" y="483"/>
                    </a:cubicBezTo>
                    <a:cubicBezTo>
                      <a:pt x="0" y="753"/>
                      <a:pt x="219" y="965"/>
                      <a:pt x="482" y="965"/>
                    </a:cubicBezTo>
                    <a:lnTo>
                      <a:pt x="1993" y="965"/>
                    </a:lnTo>
                    <a:cubicBezTo>
                      <a:pt x="2256" y="965"/>
                      <a:pt x="2475" y="753"/>
                      <a:pt x="2475" y="483"/>
                    </a:cubicBezTo>
                    <a:cubicBezTo>
                      <a:pt x="2475" y="220"/>
                      <a:pt x="2256" y="1"/>
                      <a:pt x="1993"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
                    <a:srgbClr val="000000"/>
                  </a:buClr>
                  <a:buSzTx/>
                  <a:buFont typeface="Arial"/>
                  <a:buNone/>
                  <a:tabLst/>
                  <a:defRPr/>
                </a:pPr>
                <a:endParaRPr kumimoji="0" sz="1401"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0" name="Rectangle 9">
            <a:extLst>
              <a:ext uri="{FF2B5EF4-FFF2-40B4-BE49-F238E27FC236}">
                <a16:creationId xmlns:a16="http://schemas.microsoft.com/office/drawing/2014/main" id="{47C78D86-5797-420E-A8A4-C7199E24AE72}"/>
              </a:ext>
            </a:extLst>
          </p:cNvPr>
          <p:cNvSpPr/>
          <p:nvPr userDrawn="1"/>
        </p:nvSpPr>
        <p:spPr>
          <a:xfrm>
            <a:off x="0" y="6515101"/>
            <a:ext cx="2453689" cy="342900"/>
          </a:xfrm>
          <a:prstGeom prst="rect">
            <a:avLst/>
          </a:prstGeom>
          <a:solidFill>
            <a:srgbClr val="EA127B"/>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A71D81B-D466-433B-AF3B-C4EBD7D34B93}"/>
              </a:ext>
            </a:extLst>
          </p:cNvPr>
          <p:cNvSpPr/>
          <p:nvPr userDrawn="1"/>
        </p:nvSpPr>
        <p:spPr>
          <a:xfrm>
            <a:off x="2450307" y="6515101"/>
            <a:ext cx="2428875"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5B9E0F7-1C33-4B32-A7CD-46280595A471}"/>
              </a:ext>
            </a:extLst>
          </p:cNvPr>
          <p:cNvSpPr/>
          <p:nvPr userDrawn="1"/>
        </p:nvSpPr>
        <p:spPr>
          <a:xfrm>
            <a:off x="4869156" y="6515101"/>
            <a:ext cx="2453689" cy="3429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BF011F7-7586-44C7-B2D1-01F3C880D505}"/>
              </a:ext>
            </a:extLst>
          </p:cNvPr>
          <p:cNvSpPr/>
          <p:nvPr userDrawn="1"/>
        </p:nvSpPr>
        <p:spPr>
          <a:xfrm>
            <a:off x="7322345" y="6515101"/>
            <a:ext cx="2438400" cy="342900"/>
          </a:xfrm>
          <a:prstGeom prst="rect">
            <a:avLst/>
          </a:prstGeom>
          <a:solidFill>
            <a:srgbClr val="F9B232"/>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07124CF-6A73-40AA-A901-15C02C977C13}"/>
              </a:ext>
            </a:extLst>
          </p:cNvPr>
          <p:cNvSpPr/>
          <p:nvPr userDrawn="1"/>
        </p:nvSpPr>
        <p:spPr>
          <a:xfrm>
            <a:off x="9753600" y="6515101"/>
            <a:ext cx="2438400"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 name="Slide Number">
            <a:extLst>
              <a:ext uri="{FF2B5EF4-FFF2-40B4-BE49-F238E27FC236}">
                <a16:creationId xmlns:a16="http://schemas.microsoft.com/office/drawing/2014/main" id="{345232C4-781B-4AFC-84D5-5888B84E378D}"/>
              </a:ext>
            </a:extLst>
          </p:cNvPr>
          <p:cNvSpPr txBox="1">
            <a:spLocks/>
          </p:cNvSpPr>
          <p:nvPr userDrawn="1"/>
        </p:nvSpPr>
        <p:spPr>
          <a:xfrm>
            <a:off x="11530692" y="6566338"/>
            <a:ext cx="553358" cy="256609"/>
          </a:xfrm>
          <a:prstGeom prst="rect">
            <a:avLst/>
          </a:prstGeom>
          <a:ln w="12700">
            <a:miter lim="400000"/>
          </a:ln>
        </p:spPr>
        <p:txBody>
          <a:bodyPr wrap="squar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chemeClr val="bg1"/>
                </a:solidFill>
                <a:effectLst/>
                <a:uFillTx/>
                <a:latin typeface="Helvetica" panose="020B0604020202020204" pitchFamily="34" charset="0"/>
                <a:ea typeface="Helvetica" panose="020B0604020202020204" pitchFamily="34" charset="0"/>
                <a:cs typeface="Helvetica" panose="020B0604020202020204" pitchFamily="34" charset="0"/>
                <a:sym typeface="Helvetica Neue Light"/>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a:lstStyle>
          <a:p>
            <a:pPr marL="0" marR="0" lvl="0" indent="0" algn="ctr" defTabSz="584208"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001" b="0" i="0" u="none" strike="noStrike" kern="0" cap="none" spc="0" normalizeH="0" baseline="0" noProof="0" smtClean="0">
                <a:ln>
                  <a:noFill/>
                </a:ln>
                <a:solidFill>
                  <a:prstClr val="white"/>
                </a:solidFill>
                <a:effectLst/>
                <a:uLnTx/>
                <a:uFillTx/>
                <a:latin typeface="Helvetica" panose="020B0604020202020204" pitchFamily="34" charset="0"/>
                <a:cs typeface="Helvetica" panose="020B0604020202020204" pitchFamily="34" charset="0"/>
                <a:sym typeface="Helvetica Neue Light"/>
              </a:rPr>
              <a:pPr marL="0" marR="0" lvl="0" indent="0" algn="ctr" defTabSz="584208" rtl="0" eaLnBrk="1" fontAlgn="auto" latinLnBrk="0" hangingPunct="0">
                <a:lnSpc>
                  <a:spcPct val="100000"/>
                </a:lnSpc>
                <a:spcBef>
                  <a:spcPts val="0"/>
                </a:spcBef>
                <a:spcAft>
                  <a:spcPts val="0"/>
                </a:spcAft>
                <a:buClrTx/>
                <a:buSzTx/>
                <a:buFontTx/>
                <a:buNone/>
                <a:tabLst/>
                <a:defRPr/>
              </a:pPr>
              <a:t>‹#›</a:t>
            </a:fld>
            <a:endParaRPr kumimoji="0" lang="en-US" sz="1001" b="0"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sym typeface="Helvetica Neue Light"/>
            </a:endParaRPr>
          </a:p>
        </p:txBody>
      </p:sp>
      <p:grpSp>
        <p:nvGrpSpPr>
          <p:cNvPr id="22" name="Google Shape;3410;p61">
            <a:extLst>
              <a:ext uri="{FF2B5EF4-FFF2-40B4-BE49-F238E27FC236}">
                <a16:creationId xmlns:a16="http://schemas.microsoft.com/office/drawing/2014/main" id="{969B0358-367D-40FD-BC78-99FF100E3755}"/>
              </a:ext>
            </a:extLst>
          </p:cNvPr>
          <p:cNvGrpSpPr/>
          <p:nvPr userDrawn="1"/>
        </p:nvGrpSpPr>
        <p:grpSpPr>
          <a:xfrm>
            <a:off x="9365301" y="6520521"/>
            <a:ext cx="746023" cy="738808"/>
            <a:chOff x="468200" y="1667900"/>
            <a:chExt cx="1085575" cy="1075075"/>
          </a:xfrm>
          <a:solidFill>
            <a:schemeClr val="bg1"/>
          </a:solidFill>
        </p:grpSpPr>
        <p:sp>
          <p:nvSpPr>
            <p:cNvPr id="23" name="Google Shape;3411;p61">
              <a:extLst>
                <a:ext uri="{FF2B5EF4-FFF2-40B4-BE49-F238E27FC236}">
                  <a16:creationId xmlns:a16="http://schemas.microsoft.com/office/drawing/2014/main" id="{95C34CAF-42E9-4C7A-BA3D-0659738A270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 name="Google Shape;3412;p61">
              <a:extLst>
                <a:ext uri="{FF2B5EF4-FFF2-40B4-BE49-F238E27FC236}">
                  <a16:creationId xmlns:a16="http://schemas.microsoft.com/office/drawing/2014/main" id="{CBC37881-6FD7-4F14-AC80-1ED8EE571CA7}"/>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 name="Google Shape;3413;p61">
              <a:extLst>
                <a:ext uri="{FF2B5EF4-FFF2-40B4-BE49-F238E27FC236}">
                  <a16:creationId xmlns:a16="http://schemas.microsoft.com/office/drawing/2014/main" id="{60869ECA-06CB-4C1C-A1AB-5A6FE0BACC6B}"/>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 name="Google Shape;3414;p61">
              <a:extLst>
                <a:ext uri="{FF2B5EF4-FFF2-40B4-BE49-F238E27FC236}">
                  <a16:creationId xmlns:a16="http://schemas.microsoft.com/office/drawing/2014/main" id="{23A12441-5BBC-496D-920A-083C6F7400E4}"/>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 name="Google Shape;3415;p61">
              <a:extLst>
                <a:ext uri="{FF2B5EF4-FFF2-40B4-BE49-F238E27FC236}">
                  <a16:creationId xmlns:a16="http://schemas.microsoft.com/office/drawing/2014/main" id="{C670084C-A5A0-48D1-A9A5-A629FD8FEFF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 name="Google Shape;3416;p61">
              <a:extLst>
                <a:ext uri="{FF2B5EF4-FFF2-40B4-BE49-F238E27FC236}">
                  <a16:creationId xmlns:a16="http://schemas.microsoft.com/office/drawing/2014/main" id="{65D3D0CA-9F27-460D-B86B-D1BB67646AA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9" name="Google Shape;3417;p61">
              <a:extLst>
                <a:ext uri="{FF2B5EF4-FFF2-40B4-BE49-F238E27FC236}">
                  <a16:creationId xmlns:a16="http://schemas.microsoft.com/office/drawing/2014/main" id="{1015E4FD-18CB-4454-BE50-DDFC27E67567}"/>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0" name="Google Shape;3418;p61">
              <a:extLst>
                <a:ext uri="{FF2B5EF4-FFF2-40B4-BE49-F238E27FC236}">
                  <a16:creationId xmlns:a16="http://schemas.microsoft.com/office/drawing/2014/main" id="{13220583-31E3-45F5-AEC2-EF945D2976DF}"/>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1" name="Google Shape;3419;p61">
              <a:extLst>
                <a:ext uri="{FF2B5EF4-FFF2-40B4-BE49-F238E27FC236}">
                  <a16:creationId xmlns:a16="http://schemas.microsoft.com/office/drawing/2014/main" id="{7F651D6A-F2B1-4928-841B-223F90C0271F}"/>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2" name="Google Shape;3420;p61">
              <a:extLst>
                <a:ext uri="{FF2B5EF4-FFF2-40B4-BE49-F238E27FC236}">
                  <a16:creationId xmlns:a16="http://schemas.microsoft.com/office/drawing/2014/main" id="{6203AED1-85E1-4DB8-B700-0A8196C843C0}"/>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3" name="Google Shape;3421;p61">
              <a:extLst>
                <a:ext uri="{FF2B5EF4-FFF2-40B4-BE49-F238E27FC236}">
                  <a16:creationId xmlns:a16="http://schemas.microsoft.com/office/drawing/2014/main" id="{641BED8B-75CB-47B4-AE9B-92D5F04113DB}"/>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4" name="Google Shape;3422;p61">
              <a:extLst>
                <a:ext uri="{FF2B5EF4-FFF2-40B4-BE49-F238E27FC236}">
                  <a16:creationId xmlns:a16="http://schemas.microsoft.com/office/drawing/2014/main" id="{2024B0FF-537A-413D-A9B3-D8E530FF39CE}"/>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5" name="Google Shape;3423;p61">
              <a:extLst>
                <a:ext uri="{FF2B5EF4-FFF2-40B4-BE49-F238E27FC236}">
                  <a16:creationId xmlns:a16="http://schemas.microsoft.com/office/drawing/2014/main" id="{C2883141-5EF9-4572-9B5F-2EF8FD83F050}"/>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6" name="Google Shape;3424;p61">
              <a:extLst>
                <a:ext uri="{FF2B5EF4-FFF2-40B4-BE49-F238E27FC236}">
                  <a16:creationId xmlns:a16="http://schemas.microsoft.com/office/drawing/2014/main" id="{007C5572-CA66-47F9-BE19-FB051CBE245C}"/>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7" name="Google Shape;3425;p61">
              <a:extLst>
                <a:ext uri="{FF2B5EF4-FFF2-40B4-BE49-F238E27FC236}">
                  <a16:creationId xmlns:a16="http://schemas.microsoft.com/office/drawing/2014/main" id="{8665A890-45F4-4284-A9B0-D8340EFA2938}"/>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8" name="Google Shape;3426;p61">
              <a:extLst>
                <a:ext uri="{FF2B5EF4-FFF2-40B4-BE49-F238E27FC236}">
                  <a16:creationId xmlns:a16="http://schemas.microsoft.com/office/drawing/2014/main" id="{AE476E0C-3592-4ABA-9B32-6D26A75610EF}"/>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9" name="Google Shape;3427;p61">
              <a:extLst>
                <a:ext uri="{FF2B5EF4-FFF2-40B4-BE49-F238E27FC236}">
                  <a16:creationId xmlns:a16="http://schemas.microsoft.com/office/drawing/2014/main" id="{00BA2EA9-F53C-4465-B3CF-E1787FF4FC6E}"/>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0" name="Google Shape;3428;p61">
              <a:extLst>
                <a:ext uri="{FF2B5EF4-FFF2-40B4-BE49-F238E27FC236}">
                  <a16:creationId xmlns:a16="http://schemas.microsoft.com/office/drawing/2014/main" id="{7973178C-ADAA-4098-B062-1B176966CB4E}"/>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1" name="Google Shape;3429;p61">
              <a:extLst>
                <a:ext uri="{FF2B5EF4-FFF2-40B4-BE49-F238E27FC236}">
                  <a16:creationId xmlns:a16="http://schemas.microsoft.com/office/drawing/2014/main" id="{6F05A09A-2E53-49AF-B026-8DAE356E446C}"/>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2" name="Google Shape;3430;p61">
              <a:extLst>
                <a:ext uri="{FF2B5EF4-FFF2-40B4-BE49-F238E27FC236}">
                  <a16:creationId xmlns:a16="http://schemas.microsoft.com/office/drawing/2014/main" id="{F4F7E71E-D369-4A5D-B4DD-7FD2D2C3F48E}"/>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3" name="Google Shape;3431;p61">
              <a:extLst>
                <a:ext uri="{FF2B5EF4-FFF2-40B4-BE49-F238E27FC236}">
                  <a16:creationId xmlns:a16="http://schemas.microsoft.com/office/drawing/2014/main" id="{904170BA-41E5-451B-91DF-E75A8C5706F8}"/>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4" name="Google Shape;3432;p61">
              <a:extLst>
                <a:ext uri="{FF2B5EF4-FFF2-40B4-BE49-F238E27FC236}">
                  <a16:creationId xmlns:a16="http://schemas.microsoft.com/office/drawing/2014/main" id="{E409B938-A98B-40F1-9B4C-C92CC0A944E0}"/>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5" name="Google Shape;3433;p61">
              <a:extLst>
                <a:ext uri="{FF2B5EF4-FFF2-40B4-BE49-F238E27FC236}">
                  <a16:creationId xmlns:a16="http://schemas.microsoft.com/office/drawing/2014/main" id="{D6C19B4F-0F81-42FC-AAB4-9C45A04B4147}"/>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6" name="Google Shape;3434;p61">
              <a:extLst>
                <a:ext uri="{FF2B5EF4-FFF2-40B4-BE49-F238E27FC236}">
                  <a16:creationId xmlns:a16="http://schemas.microsoft.com/office/drawing/2014/main" id="{8505BD07-2B60-4179-A968-01055AFA77E9}"/>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7" name="Google Shape;3435;p61">
              <a:extLst>
                <a:ext uri="{FF2B5EF4-FFF2-40B4-BE49-F238E27FC236}">
                  <a16:creationId xmlns:a16="http://schemas.microsoft.com/office/drawing/2014/main" id="{777BD50F-BBBA-4FB4-A995-3D1AF0C7763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8" name="Google Shape;3436;p61">
              <a:extLst>
                <a:ext uri="{FF2B5EF4-FFF2-40B4-BE49-F238E27FC236}">
                  <a16:creationId xmlns:a16="http://schemas.microsoft.com/office/drawing/2014/main" id="{B720607F-AA26-49AF-979E-FCC7D21B19F6}"/>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9" name="Google Shape;3437;p61">
              <a:extLst>
                <a:ext uri="{FF2B5EF4-FFF2-40B4-BE49-F238E27FC236}">
                  <a16:creationId xmlns:a16="http://schemas.microsoft.com/office/drawing/2014/main" id="{3C86C9B1-5649-4AF2-B91B-D9D2B3F0F293}"/>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0" name="Google Shape;3438;p61">
              <a:extLst>
                <a:ext uri="{FF2B5EF4-FFF2-40B4-BE49-F238E27FC236}">
                  <a16:creationId xmlns:a16="http://schemas.microsoft.com/office/drawing/2014/main" id="{F7921187-28C5-4EA9-A7B1-C33464BFB627}"/>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1" name="Google Shape;3439;p61">
              <a:extLst>
                <a:ext uri="{FF2B5EF4-FFF2-40B4-BE49-F238E27FC236}">
                  <a16:creationId xmlns:a16="http://schemas.microsoft.com/office/drawing/2014/main" id="{10C6636D-43C4-4A9D-A710-E26B65EE11D7}"/>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2" name="Google Shape;3440;p61">
              <a:extLst>
                <a:ext uri="{FF2B5EF4-FFF2-40B4-BE49-F238E27FC236}">
                  <a16:creationId xmlns:a16="http://schemas.microsoft.com/office/drawing/2014/main" id="{FEA0B5D1-D21E-4176-B986-41B86CC34465}"/>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3" name="Google Shape;3441;p61">
              <a:extLst>
                <a:ext uri="{FF2B5EF4-FFF2-40B4-BE49-F238E27FC236}">
                  <a16:creationId xmlns:a16="http://schemas.microsoft.com/office/drawing/2014/main" id="{0AA4E0ED-12DA-4D2F-8548-A46DE09C31D3}"/>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4" name="Google Shape;3442;p61">
              <a:extLst>
                <a:ext uri="{FF2B5EF4-FFF2-40B4-BE49-F238E27FC236}">
                  <a16:creationId xmlns:a16="http://schemas.microsoft.com/office/drawing/2014/main" id="{5D97BD70-B6E8-409E-BEDC-546F38150BD4}"/>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5" name="Google Shape;3443;p61">
              <a:extLst>
                <a:ext uri="{FF2B5EF4-FFF2-40B4-BE49-F238E27FC236}">
                  <a16:creationId xmlns:a16="http://schemas.microsoft.com/office/drawing/2014/main" id="{6EBD44CA-F119-4FFC-8853-57B6A9F4A57C}"/>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6" name="Google Shape;3444;p61">
              <a:extLst>
                <a:ext uri="{FF2B5EF4-FFF2-40B4-BE49-F238E27FC236}">
                  <a16:creationId xmlns:a16="http://schemas.microsoft.com/office/drawing/2014/main" id="{D711E9F1-97F6-47B6-AB3A-C20EC1A28B4A}"/>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7" name="Google Shape;3445;p61">
              <a:extLst>
                <a:ext uri="{FF2B5EF4-FFF2-40B4-BE49-F238E27FC236}">
                  <a16:creationId xmlns:a16="http://schemas.microsoft.com/office/drawing/2014/main" id="{93112F55-3B2B-4F6A-863F-D8FF3216EBE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8" name="Google Shape;3446;p61">
              <a:extLst>
                <a:ext uri="{FF2B5EF4-FFF2-40B4-BE49-F238E27FC236}">
                  <a16:creationId xmlns:a16="http://schemas.microsoft.com/office/drawing/2014/main" id="{B3ABB5B6-D25D-463A-B330-F7EA69D8E4C0}"/>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9" name="Google Shape;3447;p61">
              <a:extLst>
                <a:ext uri="{FF2B5EF4-FFF2-40B4-BE49-F238E27FC236}">
                  <a16:creationId xmlns:a16="http://schemas.microsoft.com/office/drawing/2014/main" id="{1937102E-C816-49F6-98AF-2FC3CA3C1B42}"/>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0" name="Google Shape;3448;p61">
              <a:extLst>
                <a:ext uri="{FF2B5EF4-FFF2-40B4-BE49-F238E27FC236}">
                  <a16:creationId xmlns:a16="http://schemas.microsoft.com/office/drawing/2014/main" id="{2ADE852C-C99A-4617-A739-1C8D6B1B336B}"/>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1" name="Google Shape;3449;p61">
              <a:extLst>
                <a:ext uri="{FF2B5EF4-FFF2-40B4-BE49-F238E27FC236}">
                  <a16:creationId xmlns:a16="http://schemas.microsoft.com/office/drawing/2014/main" id="{B0A3CB0C-DE92-4C62-9CA9-9C09732911B0}"/>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2" name="Google Shape;3450;p61">
              <a:extLst>
                <a:ext uri="{FF2B5EF4-FFF2-40B4-BE49-F238E27FC236}">
                  <a16:creationId xmlns:a16="http://schemas.microsoft.com/office/drawing/2014/main" id="{49A83B73-419C-432A-9841-793BD9BDCE7D}"/>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3" name="Google Shape;3451;p61">
              <a:extLst>
                <a:ext uri="{FF2B5EF4-FFF2-40B4-BE49-F238E27FC236}">
                  <a16:creationId xmlns:a16="http://schemas.microsoft.com/office/drawing/2014/main" id="{CB5F0BB6-892C-46B0-9B65-2BF2FD9A8EDC}"/>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4" name="Google Shape;3452;p61">
              <a:extLst>
                <a:ext uri="{FF2B5EF4-FFF2-40B4-BE49-F238E27FC236}">
                  <a16:creationId xmlns:a16="http://schemas.microsoft.com/office/drawing/2014/main" id="{53FE9B50-1115-403F-8632-F522E4DDB86D}"/>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5" name="Google Shape;3453;p61">
              <a:extLst>
                <a:ext uri="{FF2B5EF4-FFF2-40B4-BE49-F238E27FC236}">
                  <a16:creationId xmlns:a16="http://schemas.microsoft.com/office/drawing/2014/main" id="{AB4C27E6-0B8B-47C7-84C8-2F22CDCFD978}"/>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6" name="Google Shape;3454;p61">
              <a:extLst>
                <a:ext uri="{FF2B5EF4-FFF2-40B4-BE49-F238E27FC236}">
                  <a16:creationId xmlns:a16="http://schemas.microsoft.com/office/drawing/2014/main" id="{895A5262-928F-4048-8AA7-83FE0A1EFC2A}"/>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7" name="Google Shape;3455;p61">
              <a:extLst>
                <a:ext uri="{FF2B5EF4-FFF2-40B4-BE49-F238E27FC236}">
                  <a16:creationId xmlns:a16="http://schemas.microsoft.com/office/drawing/2014/main" id="{7B54BAA4-CE4D-4AF0-B8C0-BD7CC4147A5A}"/>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8" name="Google Shape;3456;p61">
              <a:extLst>
                <a:ext uri="{FF2B5EF4-FFF2-40B4-BE49-F238E27FC236}">
                  <a16:creationId xmlns:a16="http://schemas.microsoft.com/office/drawing/2014/main" id="{C24535DD-C2E6-47C7-907B-72BBD83AD6C5}"/>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9" name="Google Shape;3457;p61">
              <a:extLst>
                <a:ext uri="{FF2B5EF4-FFF2-40B4-BE49-F238E27FC236}">
                  <a16:creationId xmlns:a16="http://schemas.microsoft.com/office/drawing/2014/main" id="{FE89D770-683E-4EC2-A5EB-04B521D920C6}"/>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0" name="Google Shape;3458;p61">
              <a:extLst>
                <a:ext uri="{FF2B5EF4-FFF2-40B4-BE49-F238E27FC236}">
                  <a16:creationId xmlns:a16="http://schemas.microsoft.com/office/drawing/2014/main" id="{2CB7D837-8C5F-4383-8A80-EE81003E56DD}"/>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1" name="Google Shape;3459;p61">
              <a:extLst>
                <a:ext uri="{FF2B5EF4-FFF2-40B4-BE49-F238E27FC236}">
                  <a16:creationId xmlns:a16="http://schemas.microsoft.com/office/drawing/2014/main" id="{64B266DC-3C0F-41EF-A8C0-5566F6E2DB04}"/>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2" name="Google Shape;3460;p61">
              <a:extLst>
                <a:ext uri="{FF2B5EF4-FFF2-40B4-BE49-F238E27FC236}">
                  <a16:creationId xmlns:a16="http://schemas.microsoft.com/office/drawing/2014/main" id="{B17C23B4-F62C-42E1-BDE4-46DE9DA4575E}"/>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3" name="Google Shape;3461;p61">
              <a:extLst>
                <a:ext uri="{FF2B5EF4-FFF2-40B4-BE49-F238E27FC236}">
                  <a16:creationId xmlns:a16="http://schemas.microsoft.com/office/drawing/2014/main" id="{D31C8BBA-C10C-4111-9CD7-ABF66378B60D}"/>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4" name="Google Shape;3462;p61">
              <a:extLst>
                <a:ext uri="{FF2B5EF4-FFF2-40B4-BE49-F238E27FC236}">
                  <a16:creationId xmlns:a16="http://schemas.microsoft.com/office/drawing/2014/main" id="{C56FECC0-6834-440A-9383-473E0D29FEB9}"/>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5" name="Google Shape;3463;p61">
              <a:extLst>
                <a:ext uri="{FF2B5EF4-FFF2-40B4-BE49-F238E27FC236}">
                  <a16:creationId xmlns:a16="http://schemas.microsoft.com/office/drawing/2014/main" id="{00BE02FA-A1F6-48EE-AB79-4BA21EA12F9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6" name="Google Shape;3464;p61">
              <a:extLst>
                <a:ext uri="{FF2B5EF4-FFF2-40B4-BE49-F238E27FC236}">
                  <a16:creationId xmlns:a16="http://schemas.microsoft.com/office/drawing/2014/main" id="{DFC15CBB-621D-4ECC-9ED1-D29220CD32A0}"/>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7" name="Google Shape;3465;p61">
              <a:extLst>
                <a:ext uri="{FF2B5EF4-FFF2-40B4-BE49-F238E27FC236}">
                  <a16:creationId xmlns:a16="http://schemas.microsoft.com/office/drawing/2014/main" id="{186F14D7-18D7-48C2-ABC9-B18D9F0AECD5}"/>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8" name="Google Shape;3466;p61">
              <a:extLst>
                <a:ext uri="{FF2B5EF4-FFF2-40B4-BE49-F238E27FC236}">
                  <a16:creationId xmlns:a16="http://schemas.microsoft.com/office/drawing/2014/main" id="{67F06F21-F7A6-4E8D-9383-5383D04DD41C}"/>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9" name="Google Shape;3467;p61">
              <a:extLst>
                <a:ext uri="{FF2B5EF4-FFF2-40B4-BE49-F238E27FC236}">
                  <a16:creationId xmlns:a16="http://schemas.microsoft.com/office/drawing/2014/main" id="{46CCC233-0F97-449C-8D7F-D13075C85C0E}"/>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0" name="Google Shape;3468;p61">
              <a:extLst>
                <a:ext uri="{FF2B5EF4-FFF2-40B4-BE49-F238E27FC236}">
                  <a16:creationId xmlns:a16="http://schemas.microsoft.com/office/drawing/2014/main" id="{2892D044-C768-4B6E-9FB0-3FA2B87EF238}"/>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1" name="Google Shape;3469;p61">
              <a:extLst>
                <a:ext uri="{FF2B5EF4-FFF2-40B4-BE49-F238E27FC236}">
                  <a16:creationId xmlns:a16="http://schemas.microsoft.com/office/drawing/2014/main" id="{1CDD0FB5-4CE7-4E66-A52A-B08F95AFF9E2}"/>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2" name="Google Shape;3470;p61">
              <a:extLst>
                <a:ext uri="{FF2B5EF4-FFF2-40B4-BE49-F238E27FC236}">
                  <a16:creationId xmlns:a16="http://schemas.microsoft.com/office/drawing/2014/main" id="{0AFFAEEE-3D44-4CD4-B676-473C4A73EABA}"/>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3" name="Google Shape;3471;p61">
              <a:extLst>
                <a:ext uri="{FF2B5EF4-FFF2-40B4-BE49-F238E27FC236}">
                  <a16:creationId xmlns:a16="http://schemas.microsoft.com/office/drawing/2014/main" id="{A836DC14-A052-4301-AC67-1FCF419D63C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4" name="Google Shape;3472;p61">
              <a:extLst>
                <a:ext uri="{FF2B5EF4-FFF2-40B4-BE49-F238E27FC236}">
                  <a16:creationId xmlns:a16="http://schemas.microsoft.com/office/drawing/2014/main" id="{FA757960-FA95-4E41-B4F6-D756FE489025}"/>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5" name="Google Shape;3473;p61">
              <a:extLst>
                <a:ext uri="{FF2B5EF4-FFF2-40B4-BE49-F238E27FC236}">
                  <a16:creationId xmlns:a16="http://schemas.microsoft.com/office/drawing/2014/main" id="{E819450E-DF2C-4A92-A0DF-16ED80C80F9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6" name="Google Shape;3474;p61">
              <a:extLst>
                <a:ext uri="{FF2B5EF4-FFF2-40B4-BE49-F238E27FC236}">
                  <a16:creationId xmlns:a16="http://schemas.microsoft.com/office/drawing/2014/main" id="{E00CDB9E-2C9D-409C-822A-423E4F802311}"/>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grpSp>
      <p:grpSp>
        <p:nvGrpSpPr>
          <p:cNvPr id="87" name="Google Shape;3410;p61">
            <a:extLst>
              <a:ext uri="{FF2B5EF4-FFF2-40B4-BE49-F238E27FC236}">
                <a16:creationId xmlns:a16="http://schemas.microsoft.com/office/drawing/2014/main" id="{1ABBF640-8738-44A5-9876-3569B9B66727}"/>
              </a:ext>
            </a:extLst>
          </p:cNvPr>
          <p:cNvGrpSpPr/>
          <p:nvPr userDrawn="1"/>
        </p:nvGrpSpPr>
        <p:grpSpPr>
          <a:xfrm>
            <a:off x="8208756" y="-457199"/>
            <a:ext cx="950617" cy="941423"/>
            <a:chOff x="468200" y="1667900"/>
            <a:chExt cx="1085575" cy="1075075"/>
          </a:xfrm>
        </p:grpSpPr>
        <p:sp>
          <p:nvSpPr>
            <p:cNvPr id="88" name="Google Shape;3411;p61">
              <a:extLst>
                <a:ext uri="{FF2B5EF4-FFF2-40B4-BE49-F238E27FC236}">
                  <a16:creationId xmlns:a16="http://schemas.microsoft.com/office/drawing/2014/main" id="{25FE99A0-0DF8-489E-B913-2393C2CA1A26}"/>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9" name="Google Shape;3412;p61">
              <a:extLst>
                <a:ext uri="{FF2B5EF4-FFF2-40B4-BE49-F238E27FC236}">
                  <a16:creationId xmlns:a16="http://schemas.microsoft.com/office/drawing/2014/main" id="{B1D5127B-6454-4DE2-8BD5-A9D20052ECFC}"/>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0" name="Google Shape;3413;p61">
              <a:extLst>
                <a:ext uri="{FF2B5EF4-FFF2-40B4-BE49-F238E27FC236}">
                  <a16:creationId xmlns:a16="http://schemas.microsoft.com/office/drawing/2014/main" id="{A24AFDEB-B479-4AA9-84BF-F1827B962ACF}"/>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1" name="Google Shape;3414;p61">
              <a:extLst>
                <a:ext uri="{FF2B5EF4-FFF2-40B4-BE49-F238E27FC236}">
                  <a16:creationId xmlns:a16="http://schemas.microsoft.com/office/drawing/2014/main" id="{944E212F-F301-4513-B9EF-50230C15C392}"/>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2" name="Google Shape;3415;p61">
              <a:extLst>
                <a:ext uri="{FF2B5EF4-FFF2-40B4-BE49-F238E27FC236}">
                  <a16:creationId xmlns:a16="http://schemas.microsoft.com/office/drawing/2014/main" id="{C8AE3CC4-3F9B-4151-A07F-C52888636731}"/>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3" name="Google Shape;3416;p61">
              <a:extLst>
                <a:ext uri="{FF2B5EF4-FFF2-40B4-BE49-F238E27FC236}">
                  <a16:creationId xmlns:a16="http://schemas.microsoft.com/office/drawing/2014/main" id="{13B45F41-72FE-418A-8EEA-DA27FAD23FE1}"/>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4" name="Google Shape;3417;p61">
              <a:extLst>
                <a:ext uri="{FF2B5EF4-FFF2-40B4-BE49-F238E27FC236}">
                  <a16:creationId xmlns:a16="http://schemas.microsoft.com/office/drawing/2014/main" id="{9C1C2B73-CBE9-4BBB-8E59-CE602B513F18}"/>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5" name="Google Shape;3418;p61">
              <a:extLst>
                <a:ext uri="{FF2B5EF4-FFF2-40B4-BE49-F238E27FC236}">
                  <a16:creationId xmlns:a16="http://schemas.microsoft.com/office/drawing/2014/main" id="{604E5F60-505D-4950-9153-CD7476EF5BC6}"/>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6" name="Google Shape;3419;p61">
              <a:extLst>
                <a:ext uri="{FF2B5EF4-FFF2-40B4-BE49-F238E27FC236}">
                  <a16:creationId xmlns:a16="http://schemas.microsoft.com/office/drawing/2014/main" id="{73DFDD2E-861F-438E-9338-F1A88553376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7" name="Google Shape;3420;p61">
              <a:extLst>
                <a:ext uri="{FF2B5EF4-FFF2-40B4-BE49-F238E27FC236}">
                  <a16:creationId xmlns:a16="http://schemas.microsoft.com/office/drawing/2014/main" id="{39FB0F72-EC35-4B33-94EA-0EF7BB5C0EDE}"/>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8" name="Google Shape;3421;p61">
              <a:extLst>
                <a:ext uri="{FF2B5EF4-FFF2-40B4-BE49-F238E27FC236}">
                  <a16:creationId xmlns:a16="http://schemas.microsoft.com/office/drawing/2014/main" id="{4EC98569-B2A0-4A53-B76D-76E8EB8C59B2}"/>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9" name="Google Shape;3422;p61">
              <a:extLst>
                <a:ext uri="{FF2B5EF4-FFF2-40B4-BE49-F238E27FC236}">
                  <a16:creationId xmlns:a16="http://schemas.microsoft.com/office/drawing/2014/main" id="{C12613A1-5A99-4689-B125-65EB190FD5D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0" name="Google Shape;3423;p61">
              <a:extLst>
                <a:ext uri="{FF2B5EF4-FFF2-40B4-BE49-F238E27FC236}">
                  <a16:creationId xmlns:a16="http://schemas.microsoft.com/office/drawing/2014/main" id="{34A82071-0885-4D26-A187-43EC95D4B89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1" name="Google Shape;3424;p61">
              <a:extLst>
                <a:ext uri="{FF2B5EF4-FFF2-40B4-BE49-F238E27FC236}">
                  <a16:creationId xmlns:a16="http://schemas.microsoft.com/office/drawing/2014/main" id="{206142B7-F3BE-4607-B57A-81C496A2A99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2" name="Google Shape;3425;p61">
              <a:extLst>
                <a:ext uri="{FF2B5EF4-FFF2-40B4-BE49-F238E27FC236}">
                  <a16:creationId xmlns:a16="http://schemas.microsoft.com/office/drawing/2014/main" id="{6DE2DFB2-9ADE-457B-9C06-3B08C43041EA}"/>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3" name="Google Shape;3426;p61">
              <a:extLst>
                <a:ext uri="{FF2B5EF4-FFF2-40B4-BE49-F238E27FC236}">
                  <a16:creationId xmlns:a16="http://schemas.microsoft.com/office/drawing/2014/main" id="{BA651B02-3101-46DF-9532-0E7E5B390254}"/>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4" name="Google Shape;3427;p61">
              <a:extLst>
                <a:ext uri="{FF2B5EF4-FFF2-40B4-BE49-F238E27FC236}">
                  <a16:creationId xmlns:a16="http://schemas.microsoft.com/office/drawing/2014/main" id="{4F59BA54-60B1-4DCD-88B8-D593CF2DBFCB}"/>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5" name="Google Shape;3428;p61">
              <a:extLst>
                <a:ext uri="{FF2B5EF4-FFF2-40B4-BE49-F238E27FC236}">
                  <a16:creationId xmlns:a16="http://schemas.microsoft.com/office/drawing/2014/main" id="{6A92806A-5D1E-4335-BF9E-A4FFD93A71D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6" name="Google Shape;3429;p61">
              <a:extLst>
                <a:ext uri="{FF2B5EF4-FFF2-40B4-BE49-F238E27FC236}">
                  <a16:creationId xmlns:a16="http://schemas.microsoft.com/office/drawing/2014/main" id="{5CFF6087-1D4E-4118-8E53-EED57D3E1127}"/>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7" name="Google Shape;3430;p61">
              <a:extLst>
                <a:ext uri="{FF2B5EF4-FFF2-40B4-BE49-F238E27FC236}">
                  <a16:creationId xmlns:a16="http://schemas.microsoft.com/office/drawing/2014/main" id="{07CCDC87-A6DE-4AF3-99F6-F9DBB68718BC}"/>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8" name="Google Shape;3431;p61">
              <a:extLst>
                <a:ext uri="{FF2B5EF4-FFF2-40B4-BE49-F238E27FC236}">
                  <a16:creationId xmlns:a16="http://schemas.microsoft.com/office/drawing/2014/main" id="{F20914EF-47C2-43E7-9786-C997065FCAC3}"/>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9" name="Google Shape;3432;p61">
              <a:extLst>
                <a:ext uri="{FF2B5EF4-FFF2-40B4-BE49-F238E27FC236}">
                  <a16:creationId xmlns:a16="http://schemas.microsoft.com/office/drawing/2014/main" id="{FC845C77-C25B-472E-AD59-AFC3673B31A3}"/>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0" name="Google Shape;3433;p61">
              <a:extLst>
                <a:ext uri="{FF2B5EF4-FFF2-40B4-BE49-F238E27FC236}">
                  <a16:creationId xmlns:a16="http://schemas.microsoft.com/office/drawing/2014/main" id="{DC65FE3B-51CD-4EC0-B6ED-B2CD243EC6FE}"/>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1" name="Google Shape;3434;p61">
              <a:extLst>
                <a:ext uri="{FF2B5EF4-FFF2-40B4-BE49-F238E27FC236}">
                  <a16:creationId xmlns:a16="http://schemas.microsoft.com/office/drawing/2014/main" id="{589FD86A-C337-4F6E-9AFB-242A2C3B3C25}"/>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2" name="Google Shape;3435;p61">
              <a:extLst>
                <a:ext uri="{FF2B5EF4-FFF2-40B4-BE49-F238E27FC236}">
                  <a16:creationId xmlns:a16="http://schemas.microsoft.com/office/drawing/2014/main" id="{E1179C00-F4A3-49B7-A815-6A09412EBE2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3" name="Google Shape;3436;p61">
              <a:extLst>
                <a:ext uri="{FF2B5EF4-FFF2-40B4-BE49-F238E27FC236}">
                  <a16:creationId xmlns:a16="http://schemas.microsoft.com/office/drawing/2014/main" id="{E16C901D-8EE7-4AB3-9B00-646F3127A887}"/>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4" name="Google Shape;3437;p61">
              <a:extLst>
                <a:ext uri="{FF2B5EF4-FFF2-40B4-BE49-F238E27FC236}">
                  <a16:creationId xmlns:a16="http://schemas.microsoft.com/office/drawing/2014/main" id="{DF1B7D6E-7041-4483-B3D2-A15178F0EFC6}"/>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5" name="Google Shape;3438;p61">
              <a:extLst>
                <a:ext uri="{FF2B5EF4-FFF2-40B4-BE49-F238E27FC236}">
                  <a16:creationId xmlns:a16="http://schemas.microsoft.com/office/drawing/2014/main" id="{F0361843-DD5C-44BD-88CB-8427E95496DA}"/>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6" name="Google Shape;3439;p61">
              <a:extLst>
                <a:ext uri="{FF2B5EF4-FFF2-40B4-BE49-F238E27FC236}">
                  <a16:creationId xmlns:a16="http://schemas.microsoft.com/office/drawing/2014/main" id="{5119D5FD-ECC4-49D6-99C8-E7E5943799DB}"/>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7" name="Google Shape;3440;p61">
              <a:extLst>
                <a:ext uri="{FF2B5EF4-FFF2-40B4-BE49-F238E27FC236}">
                  <a16:creationId xmlns:a16="http://schemas.microsoft.com/office/drawing/2014/main" id="{ACB6D5BA-AF07-4525-BB1B-0F47813025F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8" name="Google Shape;3441;p61">
              <a:extLst>
                <a:ext uri="{FF2B5EF4-FFF2-40B4-BE49-F238E27FC236}">
                  <a16:creationId xmlns:a16="http://schemas.microsoft.com/office/drawing/2014/main" id="{0AC401BA-13CB-4747-A71A-3696C87CC838}"/>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9" name="Google Shape;3442;p61">
              <a:extLst>
                <a:ext uri="{FF2B5EF4-FFF2-40B4-BE49-F238E27FC236}">
                  <a16:creationId xmlns:a16="http://schemas.microsoft.com/office/drawing/2014/main" id="{E74556CE-D434-47FE-A6D5-BEE2544E2031}"/>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0" name="Google Shape;3443;p61">
              <a:extLst>
                <a:ext uri="{FF2B5EF4-FFF2-40B4-BE49-F238E27FC236}">
                  <a16:creationId xmlns:a16="http://schemas.microsoft.com/office/drawing/2014/main" id="{E4669D77-7D39-4E52-B326-07E1B2543F31}"/>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1" name="Google Shape;3444;p61">
              <a:extLst>
                <a:ext uri="{FF2B5EF4-FFF2-40B4-BE49-F238E27FC236}">
                  <a16:creationId xmlns:a16="http://schemas.microsoft.com/office/drawing/2014/main" id="{C552F536-044F-4BF8-B8FF-9D9E166BF1B8}"/>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2" name="Google Shape;3445;p61">
              <a:extLst>
                <a:ext uri="{FF2B5EF4-FFF2-40B4-BE49-F238E27FC236}">
                  <a16:creationId xmlns:a16="http://schemas.microsoft.com/office/drawing/2014/main" id="{C4BCABE5-5B27-4CCB-A911-5B67573F910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3" name="Google Shape;3446;p61">
              <a:extLst>
                <a:ext uri="{FF2B5EF4-FFF2-40B4-BE49-F238E27FC236}">
                  <a16:creationId xmlns:a16="http://schemas.microsoft.com/office/drawing/2014/main" id="{940712A0-486C-4575-8A1F-26B57DD60C24}"/>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4" name="Google Shape;3447;p61">
              <a:extLst>
                <a:ext uri="{FF2B5EF4-FFF2-40B4-BE49-F238E27FC236}">
                  <a16:creationId xmlns:a16="http://schemas.microsoft.com/office/drawing/2014/main" id="{2B43CBC5-F670-4258-8F8B-39472ABF4E1E}"/>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5" name="Google Shape;3448;p61">
              <a:extLst>
                <a:ext uri="{FF2B5EF4-FFF2-40B4-BE49-F238E27FC236}">
                  <a16:creationId xmlns:a16="http://schemas.microsoft.com/office/drawing/2014/main" id="{47B1A71D-8D61-402E-8776-B57FAF4EC104}"/>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6" name="Google Shape;3449;p61">
              <a:extLst>
                <a:ext uri="{FF2B5EF4-FFF2-40B4-BE49-F238E27FC236}">
                  <a16:creationId xmlns:a16="http://schemas.microsoft.com/office/drawing/2014/main" id="{F34C5AD9-44FA-41CD-A9B6-9931182F4AAB}"/>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7" name="Google Shape;3450;p61">
              <a:extLst>
                <a:ext uri="{FF2B5EF4-FFF2-40B4-BE49-F238E27FC236}">
                  <a16:creationId xmlns:a16="http://schemas.microsoft.com/office/drawing/2014/main" id="{BCCF27A9-4524-4748-BDD6-8F6BC3D8CA3A}"/>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8" name="Google Shape;3451;p61">
              <a:extLst>
                <a:ext uri="{FF2B5EF4-FFF2-40B4-BE49-F238E27FC236}">
                  <a16:creationId xmlns:a16="http://schemas.microsoft.com/office/drawing/2014/main" id="{F2C9250B-972B-4B84-96DC-60A842BECCA0}"/>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9" name="Google Shape;3452;p61">
              <a:extLst>
                <a:ext uri="{FF2B5EF4-FFF2-40B4-BE49-F238E27FC236}">
                  <a16:creationId xmlns:a16="http://schemas.microsoft.com/office/drawing/2014/main" id="{627BE26F-C8C3-489C-9AB6-67F62C260500}"/>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0" name="Google Shape;3453;p61">
              <a:extLst>
                <a:ext uri="{FF2B5EF4-FFF2-40B4-BE49-F238E27FC236}">
                  <a16:creationId xmlns:a16="http://schemas.microsoft.com/office/drawing/2014/main" id="{4163E293-F3AC-4973-B389-6508800951C5}"/>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1" name="Google Shape;3454;p61">
              <a:extLst>
                <a:ext uri="{FF2B5EF4-FFF2-40B4-BE49-F238E27FC236}">
                  <a16:creationId xmlns:a16="http://schemas.microsoft.com/office/drawing/2014/main" id="{2AD626AF-EAD6-4E79-A359-133C85397B5D}"/>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2" name="Google Shape;3455;p61">
              <a:extLst>
                <a:ext uri="{FF2B5EF4-FFF2-40B4-BE49-F238E27FC236}">
                  <a16:creationId xmlns:a16="http://schemas.microsoft.com/office/drawing/2014/main" id="{A92D603A-300F-4A13-8CBE-92B042DA84DB}"/>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3" name="Google Shape;3456;p61">
              <a:extLst>
                <a:ext uri="{FF2B5EF4-FFF2-40B4-BE49-F238E27FC236}">
                  <a16:creationId xmlns:a16="http://schemas.microsoft.com/office/drawing/2014/main" id="{2707BD5B-A9CA-4431-9182-6DCBC63A3663}"/>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4" name="Google Shape;3457;p61">
              <a:extLst>
                <a:ext uri="{FF2B5EF4-FFF2-40B4-BE49-F238E27FC236}">
                  <a16:creationId xmlns:a16="http://schemas.microsoft.com/office/drawing/2014/main" id="{B6AEB03D-146E-4165-AC3A-CF2381F34982}"/>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5" name="Google Shape;3458;p61">
              <a:extLst>
                <a:ext uri="{FF2B5EF4-FFF2-40B4-BE49-F238E27FC236}">
                  <a16:creationId xmlns:a16="http://schemas.microsoft.com/office/drawing/2014/main" id="{5403C06A-FD2D-48F9-BC3B-4752136E10A5}"/>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6" name="Google Shape;3459;p61">
              <a:extLst>
                <a:ext uri="{FF2B5EF4-FFF2-40B4-BE49-F238E27FC236}">
                  <a16:creationId xmlns:a16="http://schemas.microsoft.com/office/drawing/2014/main" id="{CB682F0D-19CC-466B-872B-A1B19A2D2C3E}"/>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7" name="Google Shape;3460;p61">
              <a:extLst>
                <a:ext uri="{FF2B5EF4-FFF2-40B4-BE49-F238E27FC236}">
                  <a16:creationId xmlns:a16="http://schemas.microsoft.com/office/drawing/2014/main" id="{7154CF7D-159F-40E9-8C6B-CAA57A8CBA8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8" name="Google Shape;3461;p61">
              <a:extLst>
                <a:ext uri="{FF2B5EF4-FFF2-40B4-BE49-F238E27FC236}">
                  <a16:creationId xmlns:a16="http://schemas.microsoft.com/office/drawing/2014/main" id="{66CDB017-9794-4C04-89EA-49D579C5189F}"/>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9" name="Google Shape;3462;p61">
              <a:extLst>
                <a:ext uri="{FF2B5EF4-FFF2-40B4-BE49-F238E27FC236}">
                  <a16:creationId xmlns:a16="http://schemas.microsoft.com/office/drawing/2014/main" id="{69FDD508-1B9C-45AD-A0BD-DC6F7C79463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0" name="Google Shape;3463;p61">
              <a:extLst>
                <a:ext uri="{FF2B5EF4-FFF2-40B4-BE49-F238E27FC236}">
                  <a16:creationId xmlns:a16="http://schemas.microsoft.com/office/drawing/2014/main" id="{E7DC93A9-6A51-4E95-88A0-3FA7C44BD3A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1" name="Google Shape;3464;p61">
              <a:extLst>
                <a:ext uri="{FF2B5EF4-FFF2-40B4-BE49-F238E27FC236}">
                  <a16:creationId xmlns:a16="http://schemas.microsoft.com/office/drawing/2014/main" id="{A9C57DBE-C7C4-4D13-945A-236506D1F12A}"/>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2" name="Google Shape;3465;p61">
              <a:extLst>
                <a:ext uri="{FF2B5EF4-FFF2-40B4-BE49-F238E27FC236}">
                  <a16:creationId xmlns:a16="http://schemas.microsoft.com/office/drawing/2014/main" id="{F5D453CE-B99D-4790-A8C3-89C1D22A4D93}"/>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3" name="Google Shape;3466;p61">
              <a:extLst>
                <a:ext uri="{FF2B5EF4-FFF2-40B4-BE49-F238E27FC236}">
                  <a16:creationId xmlns:a16="http://schemas.microsoft.com/office/drawing/2014/main" id="{D743ED21-A2FA-40CD-8F4B-2FEB257F87E1}"/>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4" name="Google Shape;3467;p61">
              <a:extLst>
                <a:ext uri="{FF2B5EF4-FFF2-40B4-BE49-F238E27FC236}">
                  <a16:creationId xmlns:a16="http://schemas.microsoft.com/office/drawing/2014/main" id="{3298F3AF-36DD-4869-9378-3408F8FCC647}"/>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5" name="Google Shape;3468;p61">
              <a:extLst>
                <a:ext uri="{FF2B5EF4-FFF2-40B4-BE49-F238E27FC236}">
                  <a16:creationId xmlns:a16="http://schemas.microsoft.com/office/drawing/2014/main" id="{0CD62EBF-B272-45F9-B26C-34942658BBAF}"/>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6" name="Google Shape;3469;p61">
              <a:extLst>
                <a:ext uri="{FF2B5EF4-FFF2-40B4-BE49-F238E27FC236}">
                  <a16:creationId xmlns:a16="http://schemas.microsoft.com/office/drawing/2014/main" id="{EB91C235-C25F-4F3F-A265-F71AA6B99730}"/>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7" name="Google Shape;3470;p61">
              <a:extLst>
                <a:ext uri="{FF2B5EF4-FFF2-40B4-BE49-F238E27FC236}">
                  <a16:creationId xmlns:a16="http://schemas.microsoft.com/office/drawing/2014/main" id="{8C787084-039A-4DA1-99D2-FE5F567CBD84}"/>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8" name="Google Shape;3471;p61">
              <a:extLst>
                <a:ext uri="{FF2B5EF4-FFF2-40B4-BE49-F238E27FC236}">
                  <a16:creationId xmlns:a16="http://schemas.microsoft.com/office/drawing/2014/main" id="{7BCC723D-81F0-4296-981E-5CEA515FE2E6}"/>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9" name="Google Shape;3472;p61">
              <a:extLst>
                <a:ext uri="{FF2B5EF4-FFF2-40B4-BE49-F238E27FC236}">
                  <a16:creationId xmlns:a16="http://schemas.microsoft.com/office/drawing/2014/main" id="{470D2652-24A1-46B6-9F6A-A1006EEC1278}"/>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0" name="Google Shape;3473;p61">
              <a:extLst>
                <a:ext uri="{FF2B5EF4-FFF2-40B4-BE49-F238E27FC236}">
                  <a16:creationId xmlns:a16="http://schemas.microsoft.com/office/drawing/2014/main" id="{ED58B544-22B4-4BD6-AFAD-3DF834B804E7}"/>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1" name="Google Shape;3474;p61">
              <a:extLst>
                <a:ext uri="{FF2B5EF4-FFF2-40B4-BE49-F238E27FC236}">
                  <a16:creationId xmlns:a16="http://schemas.microsoft.com/office/drawing/2014/main" id="{93406EBE-99F5-4FC0-88D5-D45B3BBDB64D}"/>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grpSp>
      <p:grpSp>
        <p:nvGrpSpPr>
          <p:cNvPr id="152" name="Google Shape;3345;p61">
            <a:extLst>
              <a:ext uri="{FF2B5EF4-FFF2-40B4-BE49-F238E27FC236}">
                <a16:creationId xmlns:a16="http://schemas.microsoft.com/office/drawing/2014/main" id="{9B194468-BCD6-460C-990E-53BB0995993C}"/>
              </a:ext>
            </a:extLst>
          </p:cNvPr>
          <p:cNvGrpSpPr/>
          <p:nvPr userDrawn="1"/>
        </p:nvGrpSpPr>
        <p:grpSpPr>
          <a:xfrm rot="-2700000">
            <a:off x="2659655" y="-115245"/>
            <a:ext cx="1413771" cy="1400098"/>
            <a:chOff x="468200" y="1667900"/>
            <a:chExt cx="1085575" cy="1075075"/>
          </a:xfrm>
          <a:solidFill>
            <a:srgbClr val="15BBB3">
              <a:alpha val="10000"/>
            </a:srgbClr>
          </a:solidFill>
        </p:grpSpPr>
        <p:sp>
          <p:nvSpPr>
            <p:cNvPr id="153" name="Google Shape;3346;p61">
              <a:extLst>
                <a:ext uri="{FF2B5EF4-FFF2-40B4-BE49-F238E27FC236}">
                  <a16:creationId xmlns:a16="http://schemas.microsoft.com/office/drawing/2014/main" id="{AC1D3DD9-E3DD-4802-A503-34E0FBCE017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4" name="Google Shape;3347;p61">
              <a:extLst>
                <a:ext uri="{FF2B5EF4-FFF2-40B4-BE49-F238E27FC236}">
                  <a16:creationId xmlns:a16="http://schemas.microsoft.com/office/drawing/2014/main" id="{696B32EA-D347-442B-940C-3A690D04C5F0}"/>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5" name="Google Shape;3348;p61">
              <a:extLst>
                <a:ext uri="{FF2B5EF4-FFF2-40B4-BE49-F238E27FC236}">
                  <a16:creationId xmlns:a16="http://schemas.microsoft.com/office/drawing/2014/main" id="{416D7E77-CF55-411E-A663-A566E4F185E0}"/>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6" name="Google Shape;3349;p61">
              <a:extLst>
                <a:ext uri="{FF2B5EF4-FFF2-40B4-BE49-F238E27FC236}">
                  <a16:creationId xmlns:a16="http://schemas.microsoft.com/office/drawing/2014/main" id="{65C90B84-85DB-4959-83AD-CA86B962B278}"/>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7" name="Google Shape;3350;p61">
              <a:extLst>
                <a:ext uri="{FF2B5EF4-FFF2-40B4-BE49-F238E27FC236}">
                  <a16:creationId xmlns:a16="http://schemas.microsoft.com/office/drawing/2014/main" id="{254688E9-FC54-4E49-AF68-CC78E5057886}"/>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8" name="Google Shape;3351;p61">
              <a:extLst>
                <a:ext uri="{FF2B5EF4-FFF2-40B4-BE49-F238E27FC236}">
                  <a16:creationId xmlns:a16="http://schemas.microsoft.com/office/drawing/2014/main" id="{F5E243AF-3A4F-4615-BEE3-2BA9BD847160}"/>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9" name="Google Shape;3352;p61">
              <a:extLst>
                <a:ext uri="{FF2B5EF4-FFF2-40B4-BE49-F238E27FC236}">
                  <a16:creationId xmlns:a16="http://schemas.microsoft.com/office/drawing/2014/main" id="{EF238500-4612-4A0C-BA4E-494079ED4E41}"/>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0" name="Google Shape;3353;p61">
              <a:extLst>
                <a:ext uri="{FF2B5EF4-FFF2-40B4-BE49-F238E27FC236}">
                  <a16:creationId xmlns:a16="http://schemas.microsoft.com/office/drawing/2014/main" id="{FE2948D2-1A07-4EAD-881E-1DD352039BD3}"/>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1" name="Google Shape;3354;p61">
              <a:extLst>
                <a:ext uri="{FF2B5EF4-FFF2-40B4-BE49-F238E27FC236}">
                  <a16:creationId xmlns:a16="http://schemas.microsoft.com/office/drawing/2014/main" id="{CE70D35C-AEBB-4D16-AE40-AF4DE8F4F9E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2" name="Google Shape;3355;p61">
              <a:extLst>
                <a:ext uri="{FF2B5EF4-FFF2-40B4-BE49-F238E27FC236}">
                  <a16:creationId xmlns:a16="http://schemas.microsoft.com/office/drawing/2014/main" id="{4D146DC0-3237-4009-B774-130B91F4048A}"/>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3" name="Google Shape;3356;p61">
              <a:extLst>
                <a:ext uri="{FF2B5EF4-FFF2-40B4-BE49-F238E27FC236}">
                  <a16:creationId xmlns:a16="http://schemas.microsoft.com/office/drawing/2014/main" id="{0D9FF782-D0D8-4F10-8562-A9DABD6763ED}"/>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4" name="Google Shape;3357;p61">
              <a:extLst>
                <a:ext uri="{FF2B5EF4-FFF2-40B4-BE49-F238E27FC236}">
                  <a16:creationId xmlns:a16="http://schemas.microsoft.com/office/drawing/2014/main" id="{2C564D1C-E5FD-4098-8F84-94B480320359}"/>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5" name="Google Shape;3358;p61">
              <a:extLst>
                <a:ext uri="{FF2B5EF4-FFF2-40B4-BE49-F238E27FC236}">
                  <a16:creationId xmlns:a16="http://schemas.microsoft.com/office/drawing/2014/main" id="{CB3A2EF1-0AAF-453A-83D7-AF4BB8D43D4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6" name="Google Shape;3359;p61">
              <a:extLst>
                <a:ext uri="{FF2B5EF4-FFF2-40B4-BE49-F238E27FC236}">
                  <a16:creationId xmlns:a16="http://schemas.microsoft.com/office/drawing/2014/main" id="{4EEA2A2D-1EBB-4857-BF0A-1B5C93D372C3}"/>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7" name="Google Shape;3360;p61">
              <a:extLst>
                <a:ext uri="{FF2B5EF4-FFF2-40B4-BE49-F238E27FC236}">
                  <a16:creationId xmlns:a16="http://schemas.microsoft.com/office/drawing/2014/main" id="{B6B359F1-77A5-4D07-9F4A-B06E2FC15890}"/>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8" name="Google Shape;3361;p61">
              <a:extLst>
                <a:ext uri="{FF2B5EF4-FFF2-40B4-BE49-F238E27FC236}">
                  <a16:creationId xmlns:a16="http://schemas.microsoft.com/office/drawing/2014/main" id="{F0B068B4-2D95-4857-93B0-AFBCC608285A}"/>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9" name="Google Shape;3362;p61">
              <a:extLst>
                <a:ext uri="{FF2B5EF4-FFF2-40B4-BE49-F238E27FC236}">
                  <a16:creationId xmlns:a16="http://schemas.microsoft.com/office/drawing/2014/main" id="{63DFDBB2-4DEB-4317-B03A-0B6B859F1ED7}"/>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0" name="Google Shape;3363;p61">
              <a:extLst>
                <a:ext uri="{FF2B5EF4-FFF2-40B4-BE49-F238E27FC236}">
                  <a16:creationId xmlns:a16="http://schemas.microsoft.com/office/drawing/2014/main" id="{D7F09C4B-3D1A-4AB9-86BB-6172C8D2A52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1" name="Google Shape;3364;p61">
              <a:extLst>
                <a:ext uri="{FF2B5EF4-FFF2-40B4-BE49-F238E27FC236}">
                  <a16:creationId xmlns:a16="http://schemas.microsoft.com/office/drawing/2014/main" id="{C553C07D-E471-4C3B-8536-A2E6D7CB9760}"/>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2" name="Google Shape;3365;p61">
              <a:extLst>
                <a:ext uri="{FF2B5EF4-FFF2-40B4-BE49-F238E27FC236}">
                  <a16:creationId xmlns:a16="http://schemas.microsoft.com/office/drawing/2014/main" id="{595567BF-B368-435A-AF40-687B29F900BB}"/>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3" name="Google Shape;3366;p61">
              <a:extLst>
                <a:ext uri="{FF2B5EF4-FFF2-40B4-BE49-F238E27FC236}">
                  <a16:creationId xmlns:a16="http://schemas.microsoft.com/office/drawing/2014/main" id="{B32251C8-FCA8-41E8-883A-F9D973C90426}"/>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4" name="Google Shape;3367;p61">
              <a:extLst>
                <a:ext uri="{FF2B5EF4-FFF2-40B4-BE49-F238E27FC236}">
                  <a16:creationId xmlns:a16="http://schemas.microsoft.com/office/drawing/2014/main" id="{9BD76AEC-7DFF-4426-8128-C9AB4C4D766C}"/>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5" name="Google Shape;3368;p61">
              <a:extLst>
                <a:ext uri="{FF2B5EF4-FFF2-40B4-BE49-F238E27FC236}">
                  <a16:creationId xmlns:a16="http://schemas.microsoft.com/office/drawing/2014/main" id="{BE7885B6-BDBA-4202-99E9-9BEB6E9BF61B}"/>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6" name="Google Shape;3369;p61">
              <a:extLst>
                <a:ext uri="{FF2B5EF4-FFF2-40B4-BE49-F238E27FC236}">
                  <a16:creationId xmlns:a16="http://schemas.microsoft.com/office/drawing/2014/main" id="{6BFEC36E-EFBD-4F22-BA24-7E541A77DC2A}"/>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7" name="Google Shape;3370;p61">
              <a:extLst>
                <a:ext uri="{FF2B5EF4-FFF2-40B4-BE49-F238E27FC236}">
                  <a16:creationId xmlns:a16="http://schemas.microsoft.com/office/drawing/2014/main" id="{785E77EB-4824-413D-9154-BF3A4389769A}"/>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8" name="Google Shape;3371;p61">
              <a:extLst>
                <a:ext uri="{FF2B5EF4-FFF2-40B4-BE49-F238E27FC236}">
                  <a16:creationId xmlns:a16="http://schemas.microsoft.com/office/drawing/2014/main" id="{75D82465-DF1A-45F2-9A55-FB8FD90C919B}"/>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9" name="Google Shape;3372;p61">
              <a:extLst>
                <a:ext uri="{FF2B5EF4-FFF2-40B4-BE49-F238E27FC236}">
                  <a16:creationId xmlns:a16="http://schemas.microsoft.com/office/drawing/2014/main" id="{372959A5-DA7C-426D-9325-6B28C2AC89BA}"/>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0" name="Google Shape;3373;p61">
              <a:extLst>
                <a:ext uri="{FF2B5EF4-FFF2-40B4-BE49-F238E27FC236}">
                  <a16:creationId xmlns:a16="http://schemas.microsoft.com/office/drawing/2014/main" id="{E98BF848-00A5-46B9-AD0C-E1B25AD7A9D0}"/>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1" name="Google Shape;3374;p61">
              <a:extLst>
                <a:ext uri="{FF2B5EF4-FFF2-40B4-BE49-F238E27FC236}">
                  <a16:creationId xmlns:a16="http://schemas.microsoft.com/office/drawing/2014/main" id="{3924C4F0-1177-482F-812C-0B5B8ECAFB58}"/>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2" name="Google Shape;3375;p61">
              <a:extLst>
                <a:ext uri="{FF2B5EF4-FFF2-40B4-BE49-F238E27FC236}">
                  <a16:creationId xmlns:a16="http://schemas.microsoft.com/office/drawing/2014/main" id="{3A7BD5FA-334E-4E73-913C-9F98C733D4C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3" name="Google Shape;3376;p61">
              <a:extLst>
                <a:ext uri="{FF2B5EF4-FFF2-40B4-BE49-F238E27FC236}">
                  <a16:creationId xmlns:a16="http://schemas.microsoft.com/office/drawing/2014/main" id="{B5B2A127-AFCE-4639-A35D-D7A43871DE8B}"/>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4" name="Google Shape;3377;p61">
              <a:extLst>
                <a:ext uri="{FF2B5EF4-FFF2-40B4-BE49-F238E27FC236}">
                  <a16:creationId xmlns:a16="http://schemas.microsoft.com/office/drawing/2014/main" id="{6B4161B6-D18F-47D0-A438-B2CF266606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5" name="Google Shape;3378;p61">
              <a:extLst>
                <a:ext uri="{FF2B5EF4-FFF2-40B4-BE49-F238E27FC236}">
                  <a16:creationId xmlns:a16="http://schemas.microsoft.com/office/drawing/2014/main" id="{BDCE1186-6E45-4CE6-A874-8BDF962B6600}"/>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6" name="Google Shape;3379;p61">
              <a:extLst>
                <a:ext uri="{FF2B5EF4-FFF2-40B4-BE49-F238E27FC236}">
                  <a16:creationId xmlns:a16="http://schemas.microsoft.com/office/drawing/2014/main" id="{D9F7C26F-993E-495E-89BC-578117209681}"/>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7" name="Google Shape;3380;p61">
              <a:extLst>
                <a:ext uri="{FF2B5EF4-FFF2-40B4-BE49-F238E27FC236}">
                  <a16:creationId xmlns:a16="http://schemas.microsoft.com/office/drawing/2014/main" id="{DE58C9D6-5AAF-475A-9701-7AF649FE3B40}"/>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8" name="Google Shape;3381;p61">
              <a:extLst>
                <a:ext uri="{FF2B5EF4-FFF2-40B4-BE49-F238E27FC236}">
                  <a16:creationId xmlns:a16="http://schemas.microsoft.com/office/drawing/2014/main" id="{363B5385-51AF-42C7-9A36-B153AE9EEA6C}"/>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9" name="Google Shape;3382;p61">
              <a:extLst>
                <a:ext uri="{FF2B5EF4-FFF2-40B4-BE49-F238E27FC236}">
                  <a16:creationId xmlns:a16="http://schemas.microsoft.com/office/drawing/2014/main" id="{45F41646-36BF-4487-8286-E57B4E30FC0F}"/>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0" name="Google Shape;3383;p61">
              <a:extLst>
                <a:ext uri="{FF2B5EF4-FFF2-40B4-BE49-F238E27FC236}">
                  <a16:creationId xmlns:a16="http://schemas.microsoft.com/office/drawing/2014/main" id="{7664C457-7C41-461E-B5A8-34741CFFBBB0}"/>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1" name="Google Shape;3384;p61">
              <a:extLst>
                <a:ext uri="{FF2B5EF4-FFF2-40B4-BE49-F238E27FC236}">
                  <a16:creationId xmlns:a16="http://schemas.microsoft.com/office/drawing/2014/main" id="{174FECF4-8EA2-42D4-875F-E4DB5A33235C}"/>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2" name="Google Shape;3385;p61">
              <a:extLst>
                <a:ext uri="{FF2B5EF4-FFF2-40B4-BE49-F238E27FC236}">
                  <a16:creationId xmlns:a16="http://schemas.microsoft.com/office/drawing/2014/main" id="{27D157B9-59DF-41FE-9F1F-3D9CF37F275C}"/>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3" name="Google Shape;3386;p61">
              <a:extLst>
                <a:ext uri="{FF2B5EF4-FFF2-40B4-BE49-F238E27FC236}">
                  <a16:creationId xmlns:a16="http://schemas.microsoft.com/office/drawing/2014/main" id="{A683893F-2A19-41B2-B1AB-F383BA04FED5}"/>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4" name="Google Shape;3387;p61">
              <a:extLst>
                <a:ext uri="{FF2B5EF4-FFF2-40B4-BE49-F238E27FC236}">
                  <a16:creationId xmlns:a16="http://schemas.microsoft.com/office/drawing/2014/main" id="{54EE5F35-0E8A-4034-9874-E63CD3A98869}"/>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5" name="Google Shape;3388;p61">
              <a:extLst>
                <a:ext uri="{FF2B5EF4-FFF2-40B4-BE49-F238E27FC236}">
                  <a16:creationId xmlns:a16="http://schemas.microsoft.com/office/drawing/2014/main" id="{B995EAD2-6AB6-4882-AECE-95D6FCFE9D44}"/>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6" name="Google Shape;3389;p61">
              <a:extLst>
                <a:ext uri="{FF2B5EF4-FFF2-40B4-BE49-F238E27FC236}">
                  <a16:creationId xmlns:a16="http://schemas.microsoft.com/office/drawing/2014/main" id="{84B92247-3582-4070-ADEA-54F872F8AB07}"/>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7" name="Google Shape;3390;p61">
              <a:extLst>
                <a:ext uri="{FF2B5EF4-FFF2-40B4-BE49-F238E27FC236}">
                  <a16:creationId xmlns:a16="http://schemas.microsoft.com/office/drawing/2014/main" id="{73BA350E-0E98-464B-B70B-1836CD627B83}"/>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8" name="Google Shape;3391;p61">
              <a:extLst>
                <a:ext uri="{FF2B5EF4-FFF2-40B4-BE49-F238E27FC236}">
                  <a16:creationId xmlns:a16="http://schemas.microsoft.com/office/drawing/2014/main" id="{B517FC01-89E8-4AAD-BB93-CEED6FBB3397}"/>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9" name="Google Shape;3392;p61">
              <a:extLst>
                <a:ext uri="{FF2B5EF4-FFF2-40B4-BE49-F238E27FC236}">
                  <a16:creationId xmlns:a16="http://schemas.microsoft.com/office/drawing/2014/main" id="{28922DCE-C972-407F-ADE5-A58D651E25A8}"/>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0" name="Google Shape;3393;p61">
              <a:extLst>
                <a:ext uri="{FF2B5EF4-FFF2-40B4-BE49-F238E27FC236}">
                  <a16:creationId xmlns:a16="http://schemas.microsoft.com/office/drawing/2014/main" id="{52365172-1836-4D8E-9B63-6CAF9453509E}"/>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1" name="Google Shape;3394;p61">
              <a:extLst>
                <a:ext uri="{FF2B5EF4-FFF2-40B4-BE49-F238E27FC236}">
                  <a16:creationId xmlns:a16="http://schemas.microsoft.com/office/drawing/2014/main" id="{6366EF37-3F7A-45C5-BD95-0A1A1B93A875}"/>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2" name="Google Shape;3395;p61">
              <a:extLst>
                <a:ext uri="{FF2B5EF4-FFF2-40B4-BE49-F238E27FC236}">
                  <a16:creationId xmlns:a16="http://schemas.microsoft.com/office/drawing/2014/main" id="{580293EF-E1AE-48A1-A625-D2CC1D01715C}"/>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3" name="Google Shape;3396;p61">
              <a:extLst>
                <a:ext uri="{FF2B5EF4-FFF2-40B4-BE49-F238E27FC236}">
                  <a16:creationId xmlns:a16="http://schemas.microsoft.com/office/drawing/2014/main" id="{F350A58F-16B5-4F67-91D3-5D99096DB475}"/>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4" name="Google Shape;3397;p61">
              <a:extLst>
                <a:ext uri="{FF2B5EF4-FFF2-40B4-BE49-F238E27FC236}">
                  <a16:creationId xmlns:a16="http://schemas.microsoft.com/office/drawing/2014/main" id="{DD872A4A-E982-4774-8D0E-DF6E12EFDB83}"/>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5" name="Google Shape;3398;p61">
              <a:extLst>
                <a:ext uri="{FF2B5EF4-FFF2-40B4-BE49-F238E27FC236}">
                  <a16:creationId xmlns:a16="http://schemas.microsoft.com/office/drawing/2014/main" id="{A6A4D7CB-60E7-4977-9364-65361B5D82E5}"/>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6" name="Google Shape;3399;p61">
              <a:extLst>
                <a:ext uri="{FF2B5EF4-FFF2-40B4-BE49-F238E27FC236}">
                  <a16:creationId xmlns:a16="http://schemas.microsoft.com/office/drawing/2014/main" id="{F5506D51-D9FE-4600-B139-20F84765AD54}"/>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7" name="Google Shape;3400;p61">
              <a:extLst>
                <a:ext uri="{FF2B5EF4-FFF2-40B4-BE49-F238E27FC236}">
                  <a16:creationId xmlns:a16="http://schemas.microsoft.com/office/drawing/2014/main" id="{3D096AC0-04E6-4BD9-9AA0-1F9B23B0889E}"/>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8" name="Google Shape;3401;p61">
              <a:extLst>
                <a:ext uri="{FF2B5EF4-FFF2-40B4-BE49-F238E27FC236}">
                  <a16:creationId xmlns:a16="http://schemas.microsoft.com/office/drawing/2014/main" id="{BCBD8776-D442-455B-AEE4-3A74A89A7996}"/>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9" name="Google Shape;3402;p61">
              <a:extLst>
                <a:ext uri="{FF2B5EF4-FFF2-40B4-BE49-F238E27FC236}">
                  <a16:creationId xmlns:a16="http://schemas.microsoft.com/office/drawing/2014/main" id="{EFC4B6F1-54F5-4763-A6D2-3F64B811ADAB}"/>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0" name="Google Shape;3403;p61">
              <a:extLst>
                <a:ext uri="{FF2B5EF4-FFF2-40B4-BE49-F238E27FC236}">
                  <a16:creationId xmlns:a16="http://schemas.microsoft.com/office/drawing/2014/main" id="{506F6DDD-1E65-4DF7-A377-75ACD4462D06}"/>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1" name="Google Shape;3404;p61">
              <a:extLst>
                <a:ext uri="{FF2B5EF4-FFF2-40B4-BE49-F238E27FC236}">
                  <a16:creationId xmlns:a16="http://schemas.microsoft.com/office/drawing/2014/main" id="{5CAC9901-8D1A-4E5F-B38F-E8444804488A}"/>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2" name="Google Shape;3405;p61">
              <a:extLst>
                <a:ext uri="{FF2B5EF4-FFF2-40B4-BE49-F238E27FC236}">
                  <a16:creationId xmlns:a16="http://schemas.microsoft.com/office/drawing/2014/main" id="{F8E6D199-8250-4B89-9D5E-B0DCE428726C}"/>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3" name="Google Shape;3406;p61">
              <a:extLst>
                <a:ext uri="{FF2B5EF4-FFF2-40B4-BE49-F238E27FC236}">
                  <a16:creationId xmlns:a16="http://schemas.microsoft.com/office/drawing/2014/main" id="{9F3E1F6C-7537-498F-9060-B3BBBD48DAD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4" name="Google Shape;3407;p61">
              <a:extLst>
                <a:ext uri="{FF2B5EF4-FFF2-40B4-BE49-F238E27FC236}">
                  <a16:creationId xmlns:a16="http://schemas.microsoft.com/office/drawing/2014/main" id="{E5362D03-85B3-4742-8D04-69A752D72A49}"/>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5" name="Google Shape;3408;p61">
              <a:extLst>
                <a:ext uri="{FF2B5EF4-FFF2-40B4-BE49-F238E27FC236}">
                  <a16:creationId xmlns:a16="http://schemas.microsoft.com/office/drawing/2014/main" id="{CC358DF6-4714-407D-BB44-9CBAE6EFA51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6" name="Google Shape;3409;p61">
              <a:extLst>
                <a:ext uri="{FF2B5EF4-FFF2-40B4-BE49-F238E27FC236}">
                  <a16:creationId xmlns:a16="http://schemas.microsoft.com/office/drawing/2014/main" id="{296F3037-1237-49D3-93F6-86423E638933}"/>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grpSp>
      <p:sp>
        <p:nvSpPr>
          <p:cNvPr id="218" name="Rectangle 217">
            <a:extLst>
              <a:ext uri="{FF2B5EF4-FFF2-40B4-BE49-F238E27FC236}">
                <a16:creationId xmlns:a16="http://schemas.microsoft.com/office/drawing/2014/main" id="{9AA5A671-E65D-434C-A906-4FAE7F18BA4F}"/>
              </a:ext>
            </a:extLst>
          </p:cNvPr>
          <p:cNvSpPr/>
          <p:nvPr userDrawn="1"/>
        </p:nvSpPr>
        <p:spPr>
          <a:xfrm>
            <a:off x="-795" y="222465"/>
            <a:ext cx="88900" cy="7112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rgbClr val="FFFFFF"/>
              </a:solidFill>
              <a:effectLst/>
              <a:uLnTx/>
              <a:uFillTx/>
              <a:latin typeface="Calibri Light"/>
              <a:ea typeface="+mn-ea"/>
              <a:cs typeface="+mn-cs"/>
            </a:endParaRPr>
          </a:p>
        </p:txBody>
      </p:sp>
      <p:grpSp>
        <p:nvGrpSpPr>
          <p:cNvPr id="220" name="Group 219">
            <a:extLst>
              <a:ext uri="{FF2B5EF4-FFF2-40B4-BE49-F238E27FC236}">
                <a16:creationId xmlns:a16="http://schemas.microsoft.com/office/drawing/2014/main" id="{5FD6B939-A464-4BE7-81F5-4E77864F0715}"/>
              </a:ext>
            </a:extLst>
          </p:cNvPr>
          <p:cNvGrpSpPr/>
          <p:nvPr userDrawn="1"/>
        </p:nvGrpSpPr>
        <p:grpSpPr>
          <a:xfrm>
            <a:off x="-12701" y="895076"/>
            <a:ext cx="8186738" cy="71438"/>
            <a:chOff x="-12700" y="1035245"/>
            <a:chExt cx="8186738" cy="71438"/>
          </a:xfrm>
          <a:solidFill>
            <a:sysClr val="windowText" lastClr="000000"/>
          </a:solidFill>
        </p:grpSpPr>
        <p:cxnSp>
          <p:nvCxnSpPr>
            <p:cNvPr id="221" name="Straight Connector 220">
              <a:extLst>
                <a:ext uri="{FF2B5EF4-FFF2-40B4-BE49-F238E27FC236}">
                  <a16:creationId xmlns:a16="http://schemas.microsoft.com/office/drawing/2014/main" id="{6CBC33B4-AE41-42B5-8938-7A3B2FED120C}"/>
                </a:ext>
              </a:extLst>
            </p:cNvPr>
            <p:cNvCxnSpPr/>
            <p:nvPr/>
          </p:nvCxnSpPr>
          <p:spPr>
            <a:xfrm>
              <a:off x="-12700" y="1072584"/>
              <a:ext cx="8115300" cy="0"/>
            </a:xfrm>
            <a:prstGeom prst="line">
              <a:avLst/>
            </a:prstGeom>
            <a:grpFill/>
            <a:ln w="6350" cap="flat" cmpd="sng" algn="ctr">
              <a:solidFill>
                <a:srgbClr val="2F98B8"/>
              </a:solidFill>
              <a:prstDash val="solid"/>
              <a:miter lim="800000"/>
            </a:ln>
            <a:effectLst/>
          </p:spPr>
        </p:cxnSp>
        <p:sp>
          <p:nvSpPr>
            <p:cNvPr id="222" name="Oval 221">
              <a:extLst>
                <a:ext uri="{FF2B5EF4-FFF2-40B4-BE49-F238E27FC236}">
                  <a16:creationId xmlns:a16="http://schemas.microsoft.com/office/drawing/2014/main" id="{1D3C1118-9C9F-41C4-AD4A-0C1DAD149C8B}"/>
                </a:ext>
              </a:extLst>
            </p:cNvPr>
            <p:cNvSpPr/>
            <p:nvPr/>
          </p:nvSpPr>
          <p:spPr>
            <a:xfrm>
              <a:off x="8102600" y="1035245"/>
              <a:ext cx="71438" cy="71438"/>
            </a:xfrm>
            <a:prstGeom prst="ellipse">
              <a:avLst/>
            </a:prstGeom>
            <a:solidFill>
              <a:srgbClr val="2F98B8"/>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224" name="Google Shape;3410;p61">
            <a:extLst>
              <a:ext uri="{FF2B5EF4-FFF2-40B4-BE49-F238E27FC236}">
                <a16:creationId xmlns:a16="http://schemas.microsoft.com/office/drawing/2014/main" id="{A07EA215-C2AD-4BC6-BA61-86C31A093DFC}"/>
              </a:ext>
            </a:extLst>
          </p:cNvPr>
          <p:cNvGrpSpPr/>
          <p:nvPr userDrawn="1"/>
        </p:nvGrpSpPr>
        <p:grpSpPr>
          <a:xfrm>
            <a:off x="6953687" y="6111599"/>
            <a:ext cx="746023" cy="738808"/>
            <a:chOff x="468200" y="1667900"/>
            <a:chExt cx="1085575" cy="1075075"/>
          </a:xfrm>
          <a:solidFill>
            <a:schemeClr val="bg1"/>
          </a:solidFill>
        </p:grpSpPr>
        <p:sp>
          <p:nvSpPr>
            <p:cNvPr id="225" name="Google Shape;3411;p61">
              <a:extLst>
                <a:ext uri="{FF2B5EF4-FFF2-40B4-BE49-F238E27FC236}">
                  <a16:creationId xmlns:a16="http://schemas.microsoft.com/office/drawing/2014/main" id="{83664C3E-F177-4F8E-849A-2BAA42F8B914}"/>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26" name="Google Shape;3412;p61">
              <a:extLst>
                <a:ext uri="{FF2B5EF4-FFF2-40B4-BE49-F238E27FC236}">
                  <a16:creationId xmlns:a16="http://schemas.microsoft.com/office/drawing/2014/main" id="{0A54B5F1-DD81-47B9-8D11-F063D0189F9D}"/>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27" name="Google Shape;3413;p61">
              <a:extLst>
                <a:ext uri="{FF2B5EF4-FFF2-40B4-BE49-F238E27FC236}">
                  <a16:creationId xmlns:a16="http://schemas.microsoft.com/office/drawing/2014/main" id="{2DDB9C9A-4412-4435-B7C3-020B09AD3A79}"/>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28" name="Google Shape;3414;p61">
              <a:extLst>
                <a:ext uri="{FF2B5EF4-FFF2-40B4-BE49-F238E27FC236}">
                  <a16:creationId xmlns:a16="http://schemas.microsoft.com/office/drawing/2014/main" id="{2AFCC6AF-18E6-4CCA-88CE-30711ACFA6C6}"/>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29" name="Google Shape;3415;p61">
              <a:extLst>
                <a:ext uri="{FF2B5EF4-FFF2-40B4-BE49-F238E27FC236}">
                  <a16:creationId xmlns:a16="http://schemas.microsoft.com/office/drawing/2014/main" id="{48CF6DFE-1845-43D9-9B66-19563E07757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0" name="Google Shape;3416;p61">
              <a:extLst>
                <a:ext uri="{FF2B5EF4-FFF2-40B4-BE49-F238E27FC236}">
                  <a16:creationId xmlns:a16="http://schemas.microsoft.com/office/drawing/2014/main" id="{18DB76F3-0C9C-4DD9-B65D-F11E8F979A7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1" name="Google Shape;3417;p61">
              <a:extLst>
                <a:ext uri="{FF2B5EF4-FFF2-40B4-BE49-F238E27FC236}">
                  <a16:creationId xmlns:a16="http://schemas.microsoft.com/office/drawing/2014/main" id="{5BEEB9E4-C952-4562-BC2A-25D92F1B7E9A}"/>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2" name="Google Shape;3418;p61">
              <a:extLst>
                <a:ext uri="{FF2B5EF4-FFF2-40B4-BE49-F238E27FC236}">
                  <a16:creationId xmlns:a16="http://schemas.microsoft.com/office/drawing/2014/main" id="{C87A5449-D657-4966-87BC-A748BFB85F2A}"/>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3" name="Google Shape;3419;p61">
              <a:extLst>
                <a:ext uri="{FF2B5EF4-FFF2-40B4-BE49-F238E27FC236}">
                  <a16:creationId xmlns:a16="http://schemas.microsoft.com/office/drawing/2014/main" id="{210A4020-E887-4694-9D0D-A7063B2CBBEB}"/>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4" name="Google Shape;3420;p61">
              <a:extLst>
                <a:ext uri="{FF2B5EF4-FFF2-40B4-BE49-F238E27FC236}">
                  <a16:creationId xmlns:a16="http://schemas.microsoft.com/office/drawing/2014/main" id="{12141758-057C-48FA-B7F0-FA5B5CB6AA21}"/>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5" name="Google Shape;3421;p61">
              <a:extLst>
                <a:ext uri="{FF2B5EF4-FFF2-40B4-BE49-F238E27FC236}">
                  <a16:creationId xmlns:a16="http://schemas.microsoft.com/office/drawing/2014/main" id="{E56DF5D6-F555-449A-A800-CBE3F4934DA5}"/>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6" name="Google Shape;3422;p61">
              <a:extLst>
                <a:ext uri="{FF2B5EF4-FFF2-40B4-BE49-F238E27FC236}">
                  <a16:creationId xmlns:a16="http://schemas.microsoft.com/office/drawing/2014/main" id="{EFB7B2EE-042D-44D7-A613-9D65BFD34DE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7" name="Google Shape;3423;p61">
              <a:extLst>
                <a:ext uri="{FF2B5EF4-FFF2-40B4-BE49-F238E27FC236}">
                  <a16:creationId xmlns:a16="http://schemas.microsoft.com/office/drawing/2014/main" id="{22108FBA-294D-48D3-9F0D-97318EC7F27A}"/>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8" name="Google Shape;3424;p61">
              <a:extLst>
                <a:ext uri="{FF2B5EF4-FFF2-40B4-BE49-F238E27FC236}">
                  <a16:creationId xmlns:a16="http://schemas.microsoft.com/office/drawing/2014/main" id="{570732AA-7006-48A9-9D01-378F3921F70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9" name="Google Shape;3425;p61">
              <a:extLst>
                <a:ext uri="{FF2B5EF4-FFF2-40B4-BE49-F238E27FC236}">
                  <a16:creationId xmlns:a16="http://schemas.microsoft.com/office/drawing/2014/main" id="{0F1C56E1-979E-4C27-8C6F-8E8B09B84DE7}"/>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0" name="Google Shape;3426;p61">
              <a:extLst>
                <a:ext uri="{FF2B5EF4-FFF2-40B4-BE49-F238E27FC236}">
                  <a16:creationId xmlns:a16="http://schemas.microsoft.com/office/drawing/2014/main" id="{5B5A656B-DAFD-4994-957A-361F387A8943}"/>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1" name="Google Shape;3427;p61">
              <a:extLst>
                <a:ext uri="{FF2B5EF4-FFF2-40B4-BE49-F238E27FC236}">
                  <a16:creationId xmlns:a16="http://schemas.microsoft.com/office/drawing/2014/main" id="{BFFA8D26-02F8-4A81-AE49-38EB4A439812}"/>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2" name="Google Shape;3428;p61">
              <a:extLst>
                <a:ext uri="{FF2B5EF4-FFF2-40B4-BE49-F238E27FC236}">
                  <a16:creationId xmlns:a16="http://schemas.microsoft.com/office/drawing/2014/main" id="{FCD9BE6A-F273-4E51-BD0E-D70D66360CE3}"/>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3" name="Google Shape;3429;p61">
              <a:extLst>
                <a:ext uri="{FF2B5EF4-FFF2-40B4-BE49-F238E27FC236}">
                  <a16:creationId xmlns:a16="http://schemas.microsoft.com/office/drawing/2014/main" id="{DC5E1996-243E-4DFF-A8B4-8BC738169441}"/>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4" name="Google Shape;3430;p61">
              <a:extLst>
                <a:ext uri="{FF2B5EF4-FFF2-40B4-BE49-F238E27FC236}">
                  <a16:creationId xmlns:a16="http://schemas.microsoft.com/office/drawing/2014/main" id="{72ADA6CF-9CB5-4CC3-A964-343983715F1F}"/>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5" name="Google Shape;3431;p61">
              <a:extLst>
                <a:ext uri="{FF2B5EF4-FFF2-40B4-BE49-F238E27FC236}">
                  <a16:creationId xmlns:a16="http://schemas.microsoft.com/office/drawing/2014/main" id="{C91831DC-AE26-4369-A85E-9C279D05D38A}"/>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6" name="Google Shape;3432;p61">
              <a:extLst>
                <a:ext uri="{FF2B5EF4-FFF2-40B4-BE49-F238E27FC236}">
                  <a16:creationId xmlns:a16="http://schemas.microsoft.com/office/drawing/2014/main" id="{EFD612B3-310E-456B-A7ED-29603F87996F}"/>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7" name="Google Shape;3433;p61">
              <a:extLst>
                <a:ext uri="{FF2B5EF4-FFF2-40B4-BE49-F238E27FC236}">
                  <a16:creationId xmlns:a16="http://schemas.microsoft.com/office/drawing/2014/main" id="{A762A0D5-B240-48B1-B6AA-2258142529AC}"/>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8" name="Google Shape;3434;p61">
              <a:extLst>
                <a:ext uri="{FF2B5EF4-FFF2-40B4-BE49-F238E27FC236}">
                  <a16:creationId xmlns:a16="http://schemas.microsoft.com/office/drawing/2014/main" id="{C512D611-4EBD-43EF-896D-C3D6B33B49AE}"/>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9" name="Google Shape;3435;p61">
              <a:extLst>
                <a:ext uri="{FF2B5EF4-FFF2-40B4-BE49-F238E27FC236}">
                  <a16:creationId xmlns:a16="http://schemas.microsoft.com/office/drawing/2014/main" id="{59CF6A53-0A06-4920-A2C7-8D378288EC71}"/>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0" name="Google Shape;3436;p61">
              <a:extLst>
                <a:ext uri="{FF2B5EF4-FFF2-40B4-BE49-F238E27FC236}">
                  <a16:creationId xmlns:a16="http://schemas.microsoft.com/office/drawing/2014/main" id="{44CDC77B-4B4C-4A30-B632-00F195D38A0F}"/>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1" name="Google Shape;3437;p61">
              <a:extLst>
                <a:ext uri="{FF2B5EF4-FFF2-40B4-BE49-F238E27FC236}">
                  <a16:creationId xmlns:a16="http://schemas.microsoft.com/office/drawing/2014/main" id="{9E4159C2-EF5F-4E25-9370-3855D199CA18}"/>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2" name="Google Shape;3438;p61">
              <a:extLst>
                <a:ext uri="{FF2B5EF4-FFF2-40B4-BE49-F238E27FC236}">
                  <a16:creationId xmlns:a16="http://schemas.microsoft.com/office/drawing/2014/main" id="{1C3939E0-3C48-4C23-A913-77CD8299EC84}"/>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3" name="Google Shape;3439;p61">
              <a:extLst>
                <a:ext uri="{FF2B5EF4-FFF2-40B4-BE49-F238E27FC236}">
                  <a16:creationId xmlns:a16="http://schemas.microsoft.com/office/drawing/2014/main" id="{B5411671-1D13-44E9-A69F-6105E0AAEDEA}"/>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4" name="Google Shape;3440;p61">
              <a:extLst>
                <a:ext uri="{FF2B5EF4-FFF2-40B4-BE49-F238E27FC236}">
                  <a16:creationId xmlns:a16="http://schemas.microsoft.com/office/drawing/2014/main" id="{0193296C-2700-4549-BF0B-350065BD3DC0}"/>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5" name="Google Shape;3441;p61">
              <a:extLst>
                <a:ext uri="{FF2B5EF4-FFF2-40B4-BE49-F238E27FC236}">
                  <a16:creationId xmlns:a16="http://schemas.microsoft.com/office/drawing/2014/main" id="{3A3392C8-BA93-4877-B51A-A5D36F1CB70C}"/>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6" name="Google Shape;3442;p61">
              <a:extLst>
                <a:ext uri="{FF2B5EF4-FFF2-40B4-BE49-F238E27FC236}">
                  <a16:creationId xmlns:a16="http://schemas.microsoft.com/office/drawing/2014/main" id="{12A0DEB6-8C82-4C44-88B8-5DD7473143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7" name="Google Shape;3443;p61">
              <a:extLst>
                <a:ext uri="{FF2B5EF4-FFF2-40B4-BE49-F238E27FC236}">
                  <a16:creationId xmlns:a16="http://schemas.microsoft.com/office/drawing/2014/main" id="{4ACB8AE6-0717-4F1E-865A-C1A4E449675D}"/>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8" name="Google Shape;3444;p61">
              <a:extLst>
                <a:ext uri="{FF2B5EF4-FFF2-40B4-BE49-F238E27FC236}">
                  <a16:creationId xmlns:a16="http://schemas.microsoft.com/office/drawing/2014/main" id="{AE873CF9-7723-4974-8512-3D4493513F35}"/>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9" name="Google Shape;3445;p61">
              <a:extLst>
                <a:ext uri="{FF2B5EF4-FFF2-40B4-BE49-F238E27FC236}">
                  <a16:creationId xmlns:a16="http://schemas.microsoft.com/office/drawing/2014/main" id="{0F4BAE20-7D3D-4BF3-856A-EC542C58B86D}"/>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0" name="Google Shape;3446;p61">
              <a:extLst>
                <a:ext uri="{FF2B5EF4-FFF2-40B4-BE49-F238E27FC236}">
                  <a16:creationId xmlns:a16="http://schemas.microsoft.com/office/drawing/2014/main" id="{B6E8DA85-661B-4B85-8932-F8C70BF7011A}"/>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1" name="Google Shape;3447;p61">
              <a:extLst>
                <a:ext uri="{FF2B5EF4-FFF2-40B4-BE49-F238E27FC236}">
                  <a16:creationId xmlns:a16="http://schemas.microsoft.com/office/drawing/2014/main" id="{C2BBFBF1-0566-4741-B49E-B0F017D682E6}"/>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2" name="Google Shape;3448;p61">
              <a:extLst>
                <a:ext uri="{FF2B5EF4-FFF2-40B4-BE49-F238E27FC236}">
                  <a16:creationId xmlns:a16="http://schemas.microsoft.com/office/drawing/2014/main" id="{2F145425-63DB-4715-9FCF-B19D68343192}"/>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3" name="Google Shape;3449;p61">
              <a:extLst>
                <a:ext uri="{FF2B5EF4-FFF2-40B4-BE49-F238E27FC236}">
                  <a16:creationId xmlns:a16="http://schemas.microsoft.com/office/drawing/2014/main" id="{73D599C9-DF4B-43A5-822D-6B7D5A1BA767}"/>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4" name="Google Shape;3450;p61">
              <a:extLst>
                <a:ext uri="{FF2B5EF4-FFF2-40B4-BE49-F238E27FC236}">
                  <a16:creationId xmlns:a16="http://schemas.microsoft.com/office/drawing/2014/main" id="{8D080DF2-6600-4474-AA12-94424B1D30C9}"/>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5" name="Google Shape;3451;p61">
              <a:extLst>
                <a:ext uri="{FF2B5EF4-FFF2-40B4-BE49-F238E27FC236}">
                  <a16:creationId xmlns:a16="http://schemas.microsoft.com/office/drawing/2014/main" id="{6B4B0428-6331-42C0-A744-DA870DCC7D09}"/>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6" name="Google Shape;3452;p61">
              <a:extLst>
                <a:ext uri="{FF2B5EF4-FFF2-40B4-BE49-F238E27FC236}">
                  <a16:creationId xmlns:a16="http://schemas.microsoft.com/office/drawing/2014/main" id="{16B2BEA1-AFF4-465C-AD1A-382F9D7DAE8C}"/>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7" name="Google Shape;3453;p61">
              <a:extLst>
                <a:ext uri="{FF2B5EF4-FFF2-40B4-BE49-F238E27FC236}">
                  <a16:creationId xmlns:a16="http://schemas.microsoft.com/office/drawing/2014/main" id="{09AEF775-7714-4E24-BF41-CC2501A0C41C}"/>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8" name="Google Shape;3454;p61">
              <a:extLst>
                <a:ext uri="{FF2B5EF4-FFF2-40B4-BE49-F238E27FC236}">
                  <a16:creationId xmlns:a16="http://schemas.microsoft.com/office/drawing/2014/main" id="{C2ED7A7E-5C7A-4793-8982-F0BD7E6CF366}"/>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9" name="Google Shape;3455;p61">
              <a:extLst>
                <a:ext uri="{FF2B5EF4-FFF2-40B4-BE49-F238E27FC236}">
                  <a16:creationId xmlns:a16="http://schemas.microsoft.com/office/drawing/2014/main" id="{B034CAC1-39A5-470B-B0CB-7BEC344D57B4}"/>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0" name="Google Shape;3456;p61">
              <a:extLst>
                <a:ext uri="{FF2B5EF4-FFF2-40B4-BE49-F238E27FC236}">
                  <a16:creationId xmlns:a16="http://schemas.microsoft.com/office/drawing/2014/main" id="{DCDE5398-A7AB-421F-8A92-A48F9C14F93A}"/>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1" name="Google Shape;3457;p61">
              <a:extLst>
                <a:ext uri="{FF2B5EF4-FFF2-40B4-BE49-F238E27FC236}">
                  <a16:creationId xmlns:a16="http://schemas.microsoft.com/office/drawing/2014/main" id="{3A81DC61-D0CC-4DF1-A00B-A2E48EF496BD}"/>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2" name="Google Shape;3458;p61">
              <a:extLst>
                <a:ext uri="{FF2B5EF4-FFF2-40B4-BE49-F238E27FC236}">
                  <a16:creationId xmlns:a16="http://schemas.microsoft.com/office/drawing/2014/main" id="{18848AAB-D774-4FC3-B9D3-9FDB77128189}"/>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3" name="Google Shape;3459;p61">
              <a:extLst>
                <a:ext uri="{FF2B5EF4-FFF2-40B4-BE49-F238E27FC236}">
                  <a16:creationId xmlns:a16="http://schemas.microsoft.com/office/drawing/2014/main" id="{69013B4D-CD7A-44F3-82E3-9A46268A56E7}"/>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4" name="Google Shape;3460;p61">
              <a:extLst>
                <a:ext uri="{FF2B5EF4-FFF2-40B4-BE49-F238E27FC236}">
                  <a16:creationId xmlns:a16="http://schemas.microsoft.com/office/drawing/2014/main" id="{09DBE77B-3CDB-4C34-9B73-E9DF70B289D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5" name="Google Shape;3461;p61">
              <a:extLst>
                <a:ext uri="{FF2B5EF4-FFF2-40B4-BE49-F238E27FC236}">
                  <a16:creationId xmlns:a16="http://schemas.microsoft.com/office/drawing/2014/main" id="{FD80BE81-FCA5-4F2F-94F6-1A16DE62E46A}"/>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6" name="Google Shape;3462;p61">
              <a:extLst>
                <a:ext uri="{FF2B5EF4-FFF2-40B4-BE49-F238E27FC236}">
                  <a16:creationId xmlns:a16="http://schemas.microsoft.com/office/drawing/2014/main" id="{A7453E20-1778-48BA-AB61-CB782A9ED32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7" name="Google Shape;3463;p61">
              <a:extLst>
                <a:ext uri="{FF2B5EF4-FFF2-40B4-BE49-F238E27FC236}">
                  <a16:creationId xmlns:a16="http://schemas.microsoft.com/office/drawing/2014/main" id="{D274D4A7-AFD8-4228-AA05-5A8E48B7241F}"/>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8" name="Google Shape;3464;p61">
              <a:extLst>
                <a:ext uri="{FF2B5EF4-FFF2-40B4-BE49-F238E27FC236}">
                  <a16:creationId xmlns:a16="http://schemas.microsoft.com/office/drawing/2014/main" id="{FDB301C2-82DA-4583-AB15-ED4A8984CEF1}"/>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9" name="Google Shape;3465;p61">
              <a:extLst>
                <a:ext uri="{FF2B5EF4-FFF2-40B4-BE49-F238E27FC236}">
                  <a16:creationId xmlns:a16="http://schemas.microsoft.com/office/drawing/2014/main" id="{12D7ADC9-2A5C-4942-A14C-E3490C403F9A}"/>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0" name="Google Shape;3466;p61">
              <a:extLst>
                <a:ext uri="{FF2B5EF4-FFF2-40B4-BE49-F238E27FC236}">
                  <a16:creationId xmlns:a16="http://schemas.microsoft.com/office/drawing/2014/main" id="{1A9EA53C-0F68-4434-A375-FA65B2DAD670}"/>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1" name="Google Shape;3467;p61">
              <a:extLst>
                <a:ext uri="{FF2B5EF4-FFF2-40B4-BE49-F238E27FC236}">
                  <a16:creationId xmlns:a16="http://schemas.microsoft.com/office/drawing/2014/main" id="{0AAA1CE7-D41A-492D-AEFB-A41FA29E8496}"/>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2" name="Google Shape;3468;p61">
              <a:extLst>
                <a:ext uri="{FF2B5EF4-FFF2-40B4-BE49-F238E27FC236}">
                  <a16:creationId xmlns:a16="http://schemas.microsoft.com/office/drawing/2014/main" id="{3AE32FBF-6E43-4710-AD71-F3304451E18B}"/>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3" name="Google Shape;3469;p61">
              <a:extLst>
                <a:ext uri="{FF2B5EF4-FFF2-40B4-BE49-F238E27FC236}">
                  <a16:creationId xmlns:a16="http://schemas.microsoft.com/office/drawing/2014/main" id="{E9D47E16-683A-481E-89DD-A313B66202FF}"/>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4" name="Google Shape;3470;p61">
              <a:extLst>
                <a:ext uri="{FF2B5EF4-FFF2-40B4-BE49-F238E27FC236}">
                  <a16:creationId xmlns:a16="http://schemas.microsoft.com/office/drawing/2014/main" id="{18A490B2-4CF9-4639-9B81-F098197392B2}"/>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5" name="Google Shape;3471;p61">
              <a:extLst>
                <a:ext uri="{FF2B5EF4-FFF2-40B4-BE49-F238E27FC236}">
                  <a16:creationId xmlns:a16="http://schemas.microsoft.com/office/drawing/2014/main" id="{82ADCAC3-9FA9-4BF6-A00E-43B7276FAADD}"/>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6" name="Google Shape;3472;p61">
              <a:extLst>
                <a:ext uri="{FF2B5EF4-FFF2-40B4-BE49-F238E27FC236}">
                  <a16:creationId xmlns:a16="http://schemas.microsoft.com/office/drawing/2014/main" id="{6F4329A5-3D22-4069-8DF5-9F7F7D3E9B4B}"/>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7" name="Google Shape;3473;p61">
              <a:extLst>
                <a:ext uri="{FF2B5EF4-FFF2-40B4-BE49-F238E27FC236}">
                  <a16:creationId xmlns:a16="http://schemas.microsoft.com/office/drawing/2014/main" id="{C5F27D4C-E099-4679-BEBB-30ACD901F4C5}"/>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8" name="Google Shape;3474;p61">
              <a:extLst>
                <a:ext uri="{FF2B5EF4-FFF2-40B4-BE49-F238E27FC236}">
                  <a16:creationId xmlns:a16="http://schemas.microsoft.com/office/drawing/2014/main" id="{3D98C17B-4543-43DC-BB15-C6312BFA87C0}"/>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grpSp>
      <p:sp>
        <p:nvSpPr>
          <p:cNvPr id="294" name="Text Placeholder 293">
            <a:extLst>
              <a:ext uri="{FF2B5EF4-FFF2-40B4-BE49-F238E27FC236}">
                <a16:creationId xmlns:a16="http://schemas.microsoft.com/office/drawing/2014/main" id="{4C80A49A-F3B7-4C22-AAB0-4FFB378E806B}"/>
              </a:ext>
            </a:extLst>
          </p:cNvPr>
          <p:cNvSpPr>
            <a:spLocks noGrp="1"/>
          </p:cNvSpPr>
          <p:nvPr>
            <p:ph type="body" sz="quarter" idx="10" hasCustomPrompt="1"/>
          </p:nvPr>
        </p:nvSpPr>
        <p:spPr>
          <a:xfrm>
            <a:off x="401453" y="234951"/>
            <a:ext cx="7859714" cy="683516"/>
          </a:xfrm>
          <a:prstGeom prst="rect">
            <a:avLst/>
          </a:prstGeom>
        </p:spPr>
        <p:txBody>
          <a:bodyPr anchor="ctr"/>
          <a:lstStyle>
            <a:lvl1pPr marL="0" indent="0">
              <a:buNone/>
              <a:defRPr sz="3600" b="1">
                <a:solidFill>
                  <a:schemeClr val="tx1">
                    <a:lumMod val="85000"/>
                    <a:lumOff val="15000"/>
                  </a:schemeClr>
                </a:solidFill>
                <a:latin typeface="Arial" panose="020B0604020202020204" pitchFamily="34" charset="0"/>
                <a:cs typeface="Arial" panose="020B0604020202020204" pitchFamily="34" charset="0"/>
              </a:defRPr>
            </a:lvl1pPr>
          </a:lstStyle>
          <a:p>
            <a:pPr lvl="0"/>
            <a:r>
              <a:rPr lang="en-US" dirty="0"/>
              <a:t>Your Page Title Goes Here</a:t>
            </a:r>
          </a:p>
        </p:txBody>
      </p:sp>
      <p:pic>
        <p:nvPicPr>
          <p:cNvPr id="344" name="Picture 343"/>
          <p:cNvPicPr/>
          <p:nvPr userDrawn="1"/>
        </p:nvPicPr>
        <p:blipFill>
          <a:blip r:embed="rId2" cstate="print">
            <a:extLst>
              <a:ext uri="{28A0092B-C50C-407E-A947-70E740481C1C}">
                <a14:useLocalDpi xmlns:a14="http://schemas.microsoft.com/office/drawing/2010/main" val="0"/>
              </a:ext>
            </a:extLst>
          </a:blip>
          <a:stretch>
            <a:fillRect/>
          </a:stretch>
        </p:blipFill>
        <p:spPr>
          <a:xfrm>
            <a:off x="11317394" y="77403"/>
            <a:ext cx="766656" cy="1206922"/>
          </a:xfrm>
          <a:prstGeom prst="rect">
            <a:avLst/>
          </a:prstGeom>
        </p:spPr>
      </p:pic>
    </p:spTree>
    <p:extLst>
      <p:ext uri="{BB962C8B-B14F-4D97-AF65-F5344CB8AC3E}">
        <p14:creationId xmlns:p14="http://schemas.microsoft.com/office/powerpoint/2010/main" val="324888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521790-3E51-44FB-A9B1-5EA168F6E280}"/>
              </a:ext>
            </a:extLst>
          </p:cNvPr>
          <p:cNvSpPr>
            <a:spLocks noGrp="1"/>
          </p:cNvSpPr>
          <p:nvPr>
            <p:ph type="dt" sz="half" idx="10"/>
          </p:nvPr>
        </p:nvSpPr>
        <p:spPr/>
        <p:txBody>
          <a:bodyPr/>
          <a:lstStyle/>
          <a:p>
            <a:pPr defTabSz="914411">
              <a:defRPr/>
            </a:pPr>
            <a:fld id="{F9345B8C-B0DA-421C-9D58-CC0E3BFB8860}" type="datetimeFigureOut">
              <a:rPr lang="en-GB" smtClean="0">
                <a:solidFill>
                  <a:prstClr val="black">
                    <a:tint val="75000"/>
                  </a:prstClr>
                </a:solidFill>
              </a:rPr>
              <a:pPr defTabSz="914411">
                <a:defRPr/>
              </a:pPr>
              <a:t>28/02/2024</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07D78E26-A9BE-453D-AC35-B5D81A81832D}"/>
              </a:ext>
            </a:extLst>
          </p:cNvPr>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3653D604-B9F2-475E-9940-3B15173B0FAD}"/>
              </a:ext>
            </a:extLst>
          </p:cNvPr>
          <p:cNvSpPr>
            <a:spLocks noGrp="1"/>
          </p:cNvSpPr>
          <p:nvPr>
            <p:ph type="sldNum" sz="quarter" idx="12"/>
          </p:nvPr>
        </p:nvSpPr>
        <p:spPr/>
        <p:txBody>
          <a:bodyPr/>
          <a:lstStyle/>
          <a:p>
            <a:pPr defTabSz="914411">
              <a:defRPr/>
            </a:pPr>
            <a:fld id="{085F9BBB-59C4-467E-9F8E-10D19A58AD15}" type="slidenum">
              <a:rPr lang="en-GB" smtClean="0">
                <a:solidFill>
                  <a:prstClr val="black">
                    <a:tint val="75000"/>
                  </a:prstClr>
                </a:solidFill>
              </a:rPr>
              <a:pPr defTabSz="914411">
                <a:defRPr/>
              </a:pPr>
              <a:t>‹#›</a:t>
            </a:fld>
            <a:endParaRPr lang="en-GB">
              <a:solidFill>
                <a:prstClr val="black">
                  <a:tint val="75000"/>
                </a:prstClr>
              </a:solidFill>
            </a:endParaRPr>
          </a:p>
        </p:txBody>
      </p:sp>
      <p:pic>
        <p:nvPicPr>
          <p:cNvPr id="5" name="Picture 4" descr="Cyber Choices Symbol logo&#10;www.cyberchoices.uk">
            <a:extLst>
              <a:ext uri="{FF2B5EF4-FFF2-40B4-BE49-F238E27FC236}">
                <a16:creationId xmlns:a16="http://schemas.microsoft.com/office/drawing/2014/main" id="{2C36C472-212C-4E83-9968-E196F6A1C79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10992" y="5792788"/>
            <a:ext cx="981010" cy="1065212"/>
          </a:xfrm>
          <a:prstGeom prst="rect">
            <a:avLst/>
          </a:prstGeom>
        </p:spPr>
      </p:pic>
      <p:sp>
        <p:nvSpPr>
          <p:cNvPr id="6" name="Rectangle 5">
            <a:extLst>
              <a:ext uri="{FF2B5EF4-FFF2-40B4-BE49-F238E27FC236}">
                <a16:creationId xmlns:a16="http://schemas.microsoft.com/office/drawing/2014/main" id="{D9D0BDE4-5D25-4FED-BC35-21BE386DB8D7}"/>
              </a:ext>
            </a:extLst>
          </p:cNvPr>
          <p:cNvSpPr/>
          <p:nvPr userDrawn="1"/>
        </p:nvSpPr>
        <p:spPr>
          <a:xfrm>
            <a:off x="619260" y="6296145"/>
            <a:ext cx="2272225" cy="369460"/>
          </a:xfrm>
          <a:prstGeom prst="rect">
            <a:avLst/>
          </a:prstGeom>
        </p:spPr>
        <p:txBody>
          <a:bodyPr wrap="none">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GB" sz="1801" b="1" i="0" u="none" strike="noStrike" kern="1200" cap="none" spc="0" normalizeH="0" baseline="0" noProof="0" dirty="0">
                <a:ln>
                  <a:noFill/>
                </a:ln>
                <a:solidFill>
                  <a:prstClr val="black"/>
                </a:solidFill>
                <a:effectLst/>
                <a:uLnTx/>
                <a:uFillTx/>
                <a:latin typeface="Calibri" panose="020F0502020204030204"/>
                <a:ea typeface="+mn-ea"/>
                <a:cs typeface="+mn-cs"/>
              </a:rPr>
              <a:t>www.cyberchoices.uk</a:t>
            </a:r>
          </a:p>
        </p:txBody>
      </p:sp>
      <p:pic>
        <p:nvPicPr>
          <p:cNvPr id="7" name="Picture 2" descr="Home - National Crime Agency">
            <a:extLst>
              <a:ext uri="{FF2B5EF4-FFF2-40B4-BE49-F238E27FC236}">
                <a16:creationId xmlns:a16="http://schemas.microsoft.com/office/drawing/2014/main" id="{ECEAB6BE-E605-4DD8-A925-7683A749F7A9}"/>
              </a:ext>
            </a:extLst>
          </p:cNvPr>
          <p:cNvPicPr>
            <a:picLocks noChangeAspect="1" noChangeArrowheads="1"/>
          </p:cNvPicPr>
          <p:nvPr userDrawn="1"/>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71173" y="253589"/>
            <a:ext cx="1274117" cy="467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764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521790-3E51-44FB-A9B1-5EA168F6E280}"/>
              </a:ext>
            </a:extLst>
          </p:cNvPr>
          <p:cNvSpPr>
            <a:spLocks noGrp="1"/>
          </p:cNvSpPr>
          <p:nvPr>
            <p:ph type="dt" sz="half" idx="10"/>
          </p:nvPr>
        </p:nvSpPr>
        <p:spPr/>
        <p:txBody>
          <a:bodyPr/>
          <a:lstStyle/>
          <a:p>
            <a:pPr defTabSz="914411">
              <a:defRPr/>
            </a:pPr>
            <a:fld id="{F9345B8C-B0DA-421C-9D58-CC0E3BFB8860}" type="datetimeFigureOut">
              <a:rPr lang="en-GB" smtClean="0">
                <a:solidFill>
                  <a:prstClr val="black">
                    <a:tint val="75000"/>
                  </a:prstClr>
                </a:solidFill>
              </a:rPr>
              <a:pPr defTabSz="914411">
                <a:defRPr/>
              </a:pPr>
              <a:t>28/02/2024</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07D78E26-A9BE-453D-AC35-B5D81A81832D}"/>
              </a:ext>
            </a:extLst>
          </p:cNvPr>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3653D604-B9F2-475E-9940-3B15173B0FAD}"/>
              </a:ext>
            </a:extLst>
          </p:cNvPr>
          <p:cNvSpPr>
            <a:spLocks noGrp="1"/>
          </p:cNvSpPr>
          <p:nvPr>
            <p:ph type="sldNum" sz="quarter" idx="12"/>
          </p:nvPr>
        </p:nvSpPr>
        <p:spPr/>
        <p:txBody>
          <a:bodyPr/>
          <a:lstStyle/>
          <a:p>
            <a:pPr defTabSz="914411">
              <a:defRPr/>
            </a:pPr>
            <a:fld id="{085F9BBB-59C4-467E-9F8E-10D19A58AD15}" type="slidenum">
              <a:rPr lang="en-GB" smtClean="0">
                <a:solidFill>
                  <a:prstClr val="black">
                    <a:tint val="75000"/>
                  </a:prstClr>
                </a:solidFill>
              </a:rPr>
              <a:pPr defTabSz="914411">
                <a:defRPr/>
              </a:pPr>
              <a:t>‹#›</a:t>
            </a:fld>
            <a:endParaRPr lang="en-GB">
              <a:solidFill>
                <a:prstClr val="black">
                  <a:tint val="75000"/>
                </a:prstClr>
              </a:solidFill>
            </a:endParaRPr>
          </a:p>
        </p:txBody>
      </p:sp>
      <p:pic>
        <p:nvPicPr>
          <p:cNvPr id="5" name="Picture 4" descr="Cyber Choices Symbol logo&#10;www.cyberchoices.uk">
            <a:extLst>
              <a:ext uri="{FF2B5EF4-FFF2-40B4-BE49-F238E27FC236}">
                <a16:creationId xmlns:a16="http://schemas.microsoft.com/office/drawing/2014/main" id="{2C36C472-212C-4E83-9968-E196F6A1C79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10992" y="5792788"/>
            <a:ext cx="981010" cy="1065212"/>
          </a:xfrm>
          <a:prstGeom prst="rect">
            <a:avLst/>
          </a:prstGeom>
        </p:spPr>
      </p:pic>
      <p:pic>
        <p:nvPicPr>
          <p:cNvPr id="7" name="Picture 2" descr="Home - National Crime Agency">
            <a:extLst>
              <a:ext uri="{FF2B5EF4-FFF2-40B4-BE49-F238E27FC236}">
                <a16:creationId xmlns:a16="http://schemas.microsoft.com/office/drawing/2014/main" id="{ECEAB6BE-E605-4DD8-A925-7683A749F7A9}"/>
              </a:ext>
            </a:extLst>
          </p:cNvPr>
          <p:cNvPicPr>
            <a:picLocks noChangeAspect="1" noChangeArrowheads="1"/>
          </p:cNvPicPr>
          <p:nvPr userDrawn="1"/>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71173" y="253589"/>
            <a:ext cx="1274117" cy="467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969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521790-3E51-44FB-A9B1-5EA168F6E280}"/>
              </a:ext>
            </a:extLst>
          </p:cNvPr>
          <p:cNvSpPr>
            <a:spLocks noGrp="1"/>
          </p:cNvSpPr>
          <p:nvPr>
            <p:ph type="dt" sz="half" idx="10"/>
          </p:nvPr>
        </p:nvSpPr>
        <p:spPr/>
        <p:txBody>
          <a:bodyPr/>
          <a:lstStyle/>
          <a:p>
            <a:pPr defTabSz="914411">
              <a:defRPr/>
            </a:pPr>
            <a:fld id="{F9345B8C-B0DA-421C-9D58-CC0E3BFB8860}" type="datetimeFigureOut">
              <a:rPr lang="en-GB" smtClean="0">
                <a:solidFill>
                  <a:prstClr val="black">
                    <a:tint val="75000"/>
                  </a:prstClr>
                </a:solidFill>
              </a:rPr>
              <a:pPr defTabSz="914411">
                <a:defRPr/>
              </a:pPr>
              <a:t>28/02/2024</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07D78E26-A9BE-453D-AC35-B5D81A81832D}"/>
              </a:ext>
            </a:extLst>
          </p:cNvPr>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3653D604-B9F2-475E-9940-3B15173B0FAD}"/>
              </a:ext>
            </a:extLst>
          </p:cNvPr>
          <p:cNvSpPr>
            <a:spLocks noGrp="1"/>
          </p:cNvSpPr>
          <p:nvPr>
            <p:ph type="sldNum" sz="quarter" idx="12"/>
          </p:nvPr>
        </p:nvSpPr>
        <p:spPr/>
        <p:txBody>
          <a:bodyPr/>
          <a:lstStyle/>
          <a:p>
            <a:pPr defTabSz="914411">
              <a:defRPr/>
            </a:pPr>
            <a:fld id="{085F9BBB-59C4-467E-9F8E-10D19A58AD15}" type="slidenum">
              <a:rPr lang="en-GB" smtClean="0">
                <a:solidFill>
                  <a:prstClr val="black">
                    <a:tint val="75000"/>
                  </a:prstClr>
                </a:solidFill>
              </a:rPr>
              <a:pPr defTabSz="914411">
                <a:defRPr/>
              </a:pPr>
              <a:t>‹#›</a:t>
            </a:fld>
            <a:endParaRPr lang="en-GB">
              <a:solidFill>
                <a:prstClr val="black">
                  <a:tint val="75000"/>
                </a:prstClr>
              </a:solidFill>
            </a:endParaRPr>
          </a:p>
        </p:txBody>
      </p:sp>
      <p:pic>
        <p:nvPicPr>
          <p:cNvPr id="5" name="Picture 4" descr="Cyber Choices Symbol logo&#10;www.cyberchoices.uk">
            <a:extLst>
              <a:ext uri="{FF2B5EF4-FFF2-40B4-BE49-F238E27FC236}">
                <a16:creationId xmlns:a16="http://schemas.microsoft.com/office/drawing/2014/main" id="{2C36C472-212C-4E83-9968-E196F6A1C79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10992" y="5792788"/>
            <a:ext cx="981010" cy="1065212"/>
          </a:xfrm>
          <a:prstGeom prst="rect">
            <a:avLst/>
          </a:prstGeom>
        </p:spPr>
      </p:pic>
      <p:sp>
        <p:nvSpPr>
          <p:cNvPr id="6" name="Rectangle 5">
            <a:extLst>
              <a:ext uri="{FF2B5EF4-FFF2-40B4-BE49-F238E27FC236}">
                <a16:creationId xmlns:a16="http://schemas.microsoft.com/office/drawing/2014/main" id="{D9D0BDE4-5D25-4FED-BC35-21BE386DB8D7}"/>
              </a:ext>
            </a:extLst>
          </p:cNvPr>
          <p:cNvSpPr/>
          <p:nvPr userDrawn="1"/>
        </p:nvSpPr>
        <p:spPr>
          <a:xfrm>
            <a:off x="406474" y="6325395"/>
            <a:ext cx="2272225" cy="369460"/>
          </a:xfrm>
          <a:prstGeom prst="rect">
            <a:avLst/>
          </a:prstGeom>
        </p:spPr>
        <p:txBody>
          <a:bodyPr wrap="none">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GB" sz="1801" b="1" i="0" u="none" strike="noStrike" kern="1200" cap="none" spc="0" normalizeH="0" baseline="0" noProof="0" dirty="0">
                <a:ln>
                  <a:noFill/>
                </a:ln>
                <a:solidFill>
                  <a:prstClr val="black"/>
                </a:solidFill>
                <a:effectLst/>
                <a:uLnTx/>
                <a:uFillTx/>
                <a:latin typeface="Calibri" panose="020F0502020204030204"/>
                <a:ea typeface="+mn-ea"/>
                <a:cs typeface="+mn-cs"/>
              </a:rPr>
              <a:t>www.cyberchoices.uk</a:t>
            </a:r>
          </a:p>
        </p:txBody>
      </p:sp>
    </p:spTree>
    <p:extLst>
      <p:ext uri="{BB962C8B-B14F-4D97-AF65-F5344CB8AC3E}">
        <p14:creationId xmlns:p14="http://schemas.microsoft.com/office/powerpoint/2010/main" val="1747573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1D7D4-ED7D-4FD3-BDFF-69E8F9086663}"/>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EC23963-51B6-47C8-890A-E16BCDEE2289}"/>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B9545FB-B163-4D9F-B468-C67D7174AA7D}"/>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Edit Master text styles</a:t>
            </a:r>
          </a:p>
        </p:txBody>
      </p:sp>
      <p:sp>
        <p:nvSpPr>
          <p:cNvPr id="5" name="Date Placeholder 4">
            <a:extLst>
              <a:ext uri="{FF2B5EF4-FFF2-40B4-BE49-F238E27FC236}">
                <a16:creationId xmlns:a16="http://schemas.microsoft.com/office/drawing/2014/main" id="{2D97A883-B966-497B-B634-CC5B8C7205A8}"/>
              </a:ext>
            </a:extLst>
          </p:cNvPr>
          <p:cNvSpPr>
            <a:spLocks noGrp="1"/>
          </p:cNvSpPr>
          <p:nvPr>
            <p:ph type="dt" sz="half" idx="10"/>
          </p:nvPr>
        </p:nvSpPr>
        <p:spPr/>
        <p:txBody>
          <a:bodyPr/>
          <a:lstStyle/>
          <a:p>
            <a:pPr defTabSz="914411">
              <a:defRPr/>
            </a:pPr>
            <a:fld id="{F9345B8C-B0DA-421C-9D58-CC0E3BFB8860}" type="datetimeFigureOut">
              <a:rPr lang="en-GB" smtClean="0">
                <a:solidFill>
                  <a:prstClr val="black">
                    <a:tint val="75000"/>
                  </a:prstClr>
                </a:solidFill>
              </a:rPr>
              <a:pPr defTabSz="914411">
                <a:defRPr/>
              </a:pPr>
              <a:t>28/02/2024</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B6EBB19E-3DC1-45EF-A7C7-387EC9752EEB}"/>
              </a:ext>
            </a:extLst>
          </p:cNvPr>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74390FFA-22CD-4CCF-B247-66A7CC3E96AD}"/>
              </a:ext>
            </a:extLst>
          </p:cNvPr>
          <p:cNvSpPr>
            <a:spLocks noGrp="1"/>
          </p:cNvSpPr>
          <p:nvPr>
            <p:ph type="sldNum" sz="quarter" idx="12"/>
          </p:nvPr>
        </p:nvSpPr>
        <p:spPr/>
        <p:txBody>
          <a:bodyPr/>
          <a:lstStyle/>
          <a:p>
            <a:pPr defTabSz="914411">
              <a:defRPr/>
            </a:pPr>
            <a:fld id="{085F9BBB-59C4-467E-9F8E-10D19A58AD15}" type="slidenum">
              <a:rPr lang="en-GB" smtClean="0">
                <a:solidFill>
                  <a:prstClr val="black">
                    <a:tint val="75000"/>
                  </a:prstClr>
                </a:solidFill>
              </a:rPr>
              <a:pPr defTabSz="914411">
                <a:defRPr/>
              </a:pPr>
              <a:t>‹#›</a:t>
            </a:fld>
            <a:endParaRPr lang="en-GB">
              <a:solidFill>
                <a:prstClr val="black">
                  <a:tint val="75000"/>
                </a:prstClr>
              </a:solidFill>
            </a:endParaRPr>
          </a:p>
        </p:txBody>
      </p:sp>
      <p:pic>
        <p:nvPicPr>
          <p:cNvPr id="8" name="Picture 7" descr="Cyber Choices Symbol logo&#10;www.cyberchoices.uk">
            <a:extLst>
              <a:ext uri="{FF2B5EF4-FFF2-40B4-BE49-F238E27FC236}">
                <a16:creationId xmlns:a16="http://schemas.microsoft.com/office/drawing/2014/main" id="{CC620F6A-0A06-4EC5-ACEA-85186E27013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10992" y="5792788"/>
            <a:ext cx="981010" cy="1065212"/>
          </a:xfrm>
          <a:prstGeom prst="rect">
            <a:avLst/>
          </a:prstGeom>
        </p:spPr>
      </p:pic>
      <p:sp>
        <p:nvSpPr>
          <p:cNvPr id="9" name="Rectangle 8">
            <a:extLst>
              <a:ext uri="{FF2B5EF4-FFF2-40B4-BE49-F238E27FC236}">
                <a16:creationId xmlns:a16="http://schemas.microsoft.com/office/drawing/2014/main" id="{DF02CFD1-737C-4DE9-880D-82CEDF473CD2}"/>
              </a:ext>
            </a:extLst>
          </p:cNvPr>
          <p:cNvSpPr/>
          <p:nvPr userDrawn="1"/>
        </p:nvSpPr>
        <p:spPr>
          <a:xfrm>
            <a:off x="619260" y="6296145"/>
            <a:ext cx="2272225" cy="369460"/>
          </a:xfrm>
          <a:prstGeom prst="rect">
            <a:avLst/>
          </a:prstGeom>
        </p:spPr>
        <p:txBody>
          <a:bodyPr wrap="none">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GB" sz="1801" b="1" i="0" u="none" strike="noStrike" kern="1200" cap="none" spc="0" normalizeH="0" baseline="0" noProof="0" dirty="0">
                <a:ln>
                  <a:noFill/>
                </a:ln>
                <a:solidFill>
                  <a:prstClr val="black"/>
                </a:solidFill>
                <a:effectLst/>
                <a:uLnTx/>
                <a:uFillTx/>
                <a:latin typeface="Calibri" panose="020F0502020204030204"/>
                <a:ea typeface="+mn-ea"/>
                <a:cs typeface="+mn-cs"/>
              </a:rPr>
              <a:t>www.cyberchoices.uk</a:t>
            </a:r>
          </a:p>
        </p:txBody>
      </p:sp>
      <p:pic>
        <p:nvPicPr>
          <p:cNvPr id="10" name="Picture 2" descr="Home - National Crime Agency">
            <a:extLst>
              <a:ext uri="{FF2B5EF4-FFF2-40B4-BE49-F238E27FC236}">
                <a16:creationId xmlns:a16="http://schemas.microsoft.com/office/drawing/2014/main" id="{433AC8F8-CAB6-44F8-B4AD-0C708CAAE18F}"/>
              </a:ext>
            </a:extLst>
          </p:cNvPr>
          <p:cNvPicPr>
            <a:picLocks noChangeAspect="1" noChangeArrowheads="1"/>
          </p:cNvPicPr>
          <p:nvPr userDrawn="1"/>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71173" y="253589"/>
            <a:ext cx="1274117" cy="467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293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062FA-04F6-4FCB-8A63-494D58F1A4B0}"/>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95EC8A2-E689-4980-8459-5B0D83C66FE6}"/>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GB"/>
          </a:p>
        </p:txBody>
      </p:sp>
      <p:sp>
        <p:nvSpPr>
          <p:cNvPr id="4" name="Text Placeholder 3">
            <a:extLst>
              <a:ext uri="{FF2B5EF4-FFF2-40B4-BE49-F238E27FC236}">
                <a16:creationId xmlns:a16="http://schemas.microsoft.com/office/drawing/2014/main" id="{908E4EB4-BBDB-4683-B6C5-345EA2394C40}"/>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Edit Master text styles</a:t>
            </a:r>
          </a:p>
        </p:txBody>
      </p:sp>
      <p:sp>
        <p:nvSpPr>
          <p:cNvPr id="5" name="Date Placeholder 4">
            <a:extLst>
              <a:ext uri="{FF2B5EF4-FFF2-40B4-BE49-F238E27FC236}">
                <a16:creationId xmlns:a16="http://schemas.microsoft.com/office/drawing/2014/main" id="{39D0D9EA-16E8-4588-835C-BF0C47E02F1D}"/>
              </a:ext>
            </a:extLst>
          </p:cNvPr>
          <p:cNvSpPr>
            <a:spLocks noGrp="1"/>
          </p:cNvSpPr>
          <p:nvPr>
            <p:ph type="dt" sz="half" idx="10"/>
          </p:nvPr>
        </p:nvSpPr>
        <p:spPr/>
        <p:txBody>
          <a:bodyPr/>
          <a:lstStyle/>
          <a:p>
            <a:pPr defTabSz="914411">
              <a:defRPr/>
            </a:pPr>
            <a:fld id="{F9345B8C-B0DA-421C-9D58-CC0E3BFB8860}" type="datetimeFigureOut">
              <a:rPr lang="en-GB" smtClean="0">
                <a:solidFill>
                  <a:prstClr val="black">
                    <a:tint val="75000"/>
                  </a:prstClr>
                </a:solidFill>
              </a:rPr>
              <a:pPr defTabSz="914411">
                <a:defRPr/>
              </a:pPr>
              <a:t>28/02/2024</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EEFF2630-C005-4979-AE8D-69D9AF3DED5D}"/>
              </a:ext>
            </a:extLst>
          </p:cNvPr>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4D4FB429-350C-482D-A34F-CC3CC89FD4AB}"/>
              </a:ext>
            </a:extLst>
          </p:cNvPr>
          <p:cNvSpPr>
            <a:spLocks noGrp="1"/>
          </p:cNvSpPr>
          <p:nvPr>
            <p:ph type="sldNum" sz="quarter" idx="12"/>
          </p:nvPr>
        </p:nvSpPr>
        <p:spPr/>
        <p:txBody>
          <a:bodyPr/>
          <a:lstStyle/>
          <a:p>
            <a:pPr defTabSz="914411">
              <a:defRPr/>
            </a:pPr>
            <a:fld id="{085F9BBB-59C4-467E-9F8E-10D19A58AD15}" type="slidenum">
              <a:rPr lang="en-GB" smtClean="0">
                <a:solidFill>
                  <a:prstClr val="black">
                    <a:tint val="75000"/>
                  </a:prstClr>
                </a:solidFill>
              </a:rPr>
              <a:pPr defTabSz="914411">
                <a:defRPr/>
              </a:pPr>
              <a:t>‹#›</a:t>
            </a:fld>
            <a:endParaRPr lang="en-GB">
              <a:solidFill>
                <a:prstClr val="black">
                  <a:tint val="75000"/>
                </a:prstClr>
              </a:solidFill>
            </a:endParaRPr>
          </a:p>
        </p:txBody>
      </p:sp>
      <p:pic>
        <p:nvPicPr>
          <p:cNvPr id="8" name="Picture 7" descr="Cyber Choices Symbol logo&#10;www.cyberchoices.uk">
            <a:extLst>
              <a:ext uri="{FF2B5EF4-FFF2-40B4-BE49-F238E27FC236}">
                <a16:creationId xmlns:a16="http://schemas.microsoft.com/office/drawing/2014/main" id="{4F3BEEC0-51DD-4EE0-9A18-54664C15ABC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10992" y="5792788"/>
            <a:ext cx="981010" cy="1065212"/>
          </a:xfrm>
          <a:prstGeom prst="rect">
            <a:avLst/>
          </a:prstGeom>
        </p:spPr>
      </p:pic>
      <p:sp>
        <p:nvSpPr>
          <p:cNvPr id="9" name="Rectangle 8">
            <a:extLst>
              <a:ext uri="{FF2B5EF4-FFF2-40B4-BE49-F238E27FC236}">
                <a16:creationId xmlns:a16="http://schemas.microsoft.com/office/drawing/2014/main" id="{5E6B404F-F408-4490-83EA-1E82D27255AB}"/>
              </a:ext>
            </a:extLst>
          </p:cNvPr>
          <p:cNvSpPr/>
          <p:nvPr userDrawn="1"/>
        </p:nvSpPr>
        <p:spPr>
          <a:xfrm>
            <a:off x="619260" y="6296145"/>
            <a:ext cx="2272225" cy="369460"/>
          </a:xfrm>
          <a:prstGeom prst="rect">
            <a:avLst/>
          </a:prstGeom>
        </p:spPr>
        <p:txBody>
          <a:bodyPr wrap="none">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GB" sz="1801" b="1" i="0" u="none" strike="noStrike" kern="1200" cap="none" spc="0" normalizeH="0" baseline="0" noProof="0" dirty="0">
                <a:ln>
                  <a:noFill/>
                </a:ln>
                <a:solidFill>
                  <a:prstClr val="black"/>
                </a:solidFill>
                <a:effectLst/>
                <a:uLnTx/>
                <a:uFillTx/>
                <a:latin typeface="Calibri" panose="020F0502020204030204"/>
                <a:ea typeface="+mn-ea"/>
                <a:cs typeface="+mn-cs"/>
              </a:rPr>
              <a:t>www.cyberchoices.uk</a:t>
            </a:r>
          </a:p>
        </p:txBody>
      </p:sp>
      <p:pic>
        <p:nvPicPr>
          <p:cNvPr id="10" name="Picture 2" descr="Home - National Crime Agency">
            <a:extLst>
              <a:ext uri="{FF2B5EF4-FFF2-40B4-BE49-F238E27FC236}">
                <a16:creationId xmlns:a16="http://schemas.microsoft.com/office/drawing/2014/main" id="{BC7983F6-39DB-46EF-8720-13A5AC36C33D}"/>
              </a:ext>
            </a:extLst>
          </p:cNvPr>
          <p:cNvPicPr>
            <a:picLocks noChangeAspect="1" noChangeArrowheads="1"/>
          </p:cNvPicPr>
          <p:nvPr userDrawn="1"/>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71173" y="253589"/>
            <a:ext cx="1274117" cy="467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662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03CA5-873E-437D-9AE9-0144E9C1014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E20806-4FDC-40F0-AB85-9AFB3AD2B5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B2CCD2-4436-41F0-B886-E7095B070C10}"/>
              </a:ext>
            </a:extLst>
          </p:cNvPr>
          <p:cNvSpPr>
            <a:spLocks noGrp="1"/>
          </p:cNvSpPr>
          <p:nvPr>
            <p:ph type="dt" sz="half" idx="10"/>
          </p:nvPr>
        </p:nvSpPr>
        <p:spPr/>
        <p:txBody>
          <a:bodyPr/>
          <a:lstStyle/>
          <a:p>
            <a:pPr defTabSz="914411">
              <a:defRPr/>
            </a:pPr>
            <a:fld id="{F9345B8C-B0DA-421C-9D58-CC0E3BFB8860}" type="datetimeFigureOut">
              <a:rPr lang="en-GB" smtClean="0">
                <a:solidFill>
                  <a:prstClr val="black">
                    <a:tint val="75000"/>
                  </a:prstClr>
                </a:solidFill>
              </a:rPr>
              <a:pPr defTabSz="914411">
                <a:defRPr/>
              </a:pPr>
              <a:t>28/02/2024</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31D5C80E-06A4-4F1E-8A13-4B4E7A7DF221}"/>
              </a:ext>
            </a:extLst>
          </p:cNvPr>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3150836-01FC-4C9C-BBE5-2695BCDD3BA1}"/>
              </a:ext>
            </a:extLst>
          </p:cNvPr>
          <p:cNvSpPr>
            <a:spLocks noGrp="1"/>
          </p:cNvSpPr>
          <p:nvPr>
            <p:ph type="sldNum" sz="quarter" idx="12"/>
          </p:nvPr>
        </p:nvSpPr>
        <p:spPr/>
        <p:txBody>
          <a:bodyPr/>
          <a:lstStyle/>
          <a:p>
            <a:pPr defTabSz="914411">
              <a:defRPr/>
            </a:pPr>
            <a:fld id="{085F9BBB-59C4-467E-9F8E-10D19A58AD15}" type="slidenum">
              <a:rPr lang="en-GB" smtClean="0">
                <a:solidFill>
                  <a:prstClr val="black">
                    <a:tint val="75000"/>
                  </a:prstClr>
                </a:solidFill>
              </a:rPr>
              <a:pPr defTabSz="914411">
                <a:defRPr/>
              </a:pPr>
              <a:t>‹#›</a:t>
            </a:fld>
            <a:endParaRPr lang="en-GB">
              <a:solidFill>
                <a:prstClr val="black">
                  <a:tint val="75000"/>
                </a:prstClr>
              </a:solidFill>
            </a:endParaRPr>
          </a:p>
        </p:txBody>
      </p:sp>
      <p:pic>
        <p:nvPicPr>
          <p:cNvPr id="7" name="Picture 6" descr="Cyber Choices Symbol logo&#10;www.cyberchoices.uk">
            <a:extLst>
              <a:ext uri="{FF2B5EF4-FFF2-40B4-BE49-F238E27FC236}">
                <a16:creationId xmlns:a16="http://schemas.microsoft.com/office/drawing/2014/main" id="{7A10E30F-10FD-42A2-903E-9C388748194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10992" y="5792788"/>
            <a:ext cx="981010" cy="1065212"/>
          </a:xfrm>
          <a:prstGeom prst="rect">
            <a:avLst/>
          </a:prstGeom>
        </p:spPr>
      </p:pic>
      <p:sp>
        <p:nvSpPr>
          <p:cNvPr id="8" name="Rectangle 7">
            <a:extLst>
              <a:ext uri="{FF2B5EF4-FFF2-40B4-BE49-F238E27FC236}">
                <a16:creationId xmlns:a16="http://schemas.microsoft.com/office/drawing/2014/main" id="{76CD9DE0-AD88-4F59-8B85-D2653099E0FE}"/>
              </a:ext>
            </a:extLst>
          </p:cNvPr>
          <p:cNvSpPr/>
          <p:nvPr userDrawn="1"/>
        </p:nvSpPr>
        <p:spPr>
          <a:xfrm>
            <a:off x="619260" y="6296145"/>
            <a:ext cx="2272225" cy="369460"/>
          </a:xfrm>
          <a:prstGeom prst="rect">
            <a:avLst/>
          </a:prstGeom>
        </p:spPr>
        <p:txBody>
          <a:bodyPr wrap="none">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GB" sz="1801" b="1" i="0" u="none" strike="noStrike" kern="1200" cap="none" spc="0" normalizeH="0" baseline="0" noProof="0" dirty="0">
                <a:ln>
                  <a:noFill/>
                </a:ln>
                <a:solidFill>
                  <a:prstClr val="black"/>
                </a:solidFill>
                <a:effectLst/>
                <a:uLnTx/>
                <a:uFillTx/>
                <a:latin typeface="Calibri" panose="020F0502020204030204"/>
                <a:ea typeface="+mn-ea"/>
                <a:cs typeface="+mn-cs"/>
              </a:rPr>
              <a:t>www.cyberchoices.uk</a:t>
            </a:r>
          </a:p>
        </p:txBody>
      </p:sp>
      <p:pic>
        <p:nvPicPr>
          <p:cNvPr id="9" name="Picture 2" descr="Home - National Crime Agency">
            <a:extLst>
              <a:ext uri="{FF2B5EF4-FFF2-40B4-BE49-F238E27FC236}">
                <a16:creationId xmlns:a16="http://schemas.microsoft.com/office/drawing/2014/main" id="{E1DE4FAB-6DAB-406E-A344-613B4BCA189E}"/>
              </a:ext>
            </a:extLst>
          </p:cNvPr>
          <p:cNvPicPr>
            <a:picLocks noChangeAspect="1" noChangeArrowheads="1"/>
          </p:cNvPicPr>
          <p:nvPr userDrawn="1"/>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71173" y="253589"/>
            <a:ext cx="1274117" cy="467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605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A9B8C5-6C38-4AD8-9F21-288EAC263D05}"/>
              </a:ext>
            </a:extLst>
          </p:cNvPr>
          <p:cNvSpPr>
            <a:spLocks noGrp="1"/>
          </p:cNvSpPr>
          <p:nvPr>
            <p:ph type="title" orient="vert"/>
          </p:nvPr>
        </p:nvSpPr>
        <p:spPr>
          <a:xfrm>
            <a:off x="8724899"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F727F95-31DA-4FE5-AFC2-6BF6CF8DED3F}"/>
              </a:ext>
            </a:extLst>
          </p:cNvPr>
          <p:cNvSpPr>
            <a:spLocks noGrp="1"/>
          </p:cNvSpPr>
          <p:nvPr>
            <p:ph type="body" orient="vert" idx="1"/>
          </p:nvPr>
        </p:nvSpPr>
        <p:spPr>
          <a:xfrm>
            <a:off x="838199"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C78F24-ED37-4DC9-8A3E-85A3425083F8}"/>
              </a:ext>
            </a:extLst>
          </p:cNvPr>
          <p:cNvSpPr>
            <a:spLocks noGrp="1"/>
          </p:cNvSpPr>
          <p:nvPr>
            <p:ph type="dt" sz="half" idx="10"/>
          </p:nvPr>
        </p:nvSpPr>
        <p:spPr/>
        <p:txBody>
          <a:bodyPr/>
          <a:lstStyle/>
          <a:p>
            <a:pPr defTabSz="914411">
              <a:defRPr/>
            </a:pPr>
            <a:fld id="{F9345B8C-B0DA-421C-9D58-CC0E3BFB8860}" type="datetimeFigureOut">
              <a:rPr lang="en-GB" smtClean="0">
                <a:solidFill>
                  <a:prstClr val="black">
                    <a:tint val="75000"/>
                  </a:prstClr>
                </a:solidFill>
              </a:rPr>
              <a:pPr defTabSz="914411">
                <a:defRPr/>
              </a:pPr>
              <a:t>28/02/2024</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E624B64A-3BA7-4E7A-A182-16130BFAD229}"/>
              </a:ext>
            </a:extLst>
          </p:cNvPr>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CD6B14C3-CD05-444D-A2B5-79C78238B122}"/>
              </a:ext>
            </a:extLst>
          </p:cNvPr>
          <p:cNvSpPr>
            <a:spLocks noGrp="1"/>
          </p:cNvSpPr>
          <p:nvPr>
            <p:ph type="sldNum" sz="quarter" idx="12"/>
          </p:nvPr>
        </p:nvSpPr>
        <p:spPr/>
        <p:txBody>
          <a:bodyPr/>
          <a:lstStyle/>
          <a:p>
            <a:pPr defTabSz="914411">
              <a:defRPr/>
            </a:pPr>
            <a:fld id="{085F9BBB-59C4-467E-9F8E-10D19A58AD15}" type="slidenum">
              <a:rPr lang="en-GB" smtClean="0">
                <a:solidFill>
                  <a:prstClr val="black">
                    <a:tint val="75000"/>
                  </a:prstClr>
                </a:solidFill>
              </a:rPr>
              <a:pPr defTabSz="914411">
                <a:defRPr/>
              </a:pPr>
              <a:t>‹#›</a:t>
            </a:fld>
            <a:endParaRPr lang="en-GB">
              <a:solidFill>
                <a:prstClr val="black">
                  <a:tint val="75000"/>
                </a:prstClr>
              </a:solidFill>
            </a:endParaRPr>
          </a:p>
        </p:txBody>
      </p:sp>
      <p:pic>
        <p:nvPicPr>
          <p:cNvPr id="7" name="Picture 6" descr="Cyber Choices Symbol logo&#10;www.cyberchoices.uk">
            <a:extLst>
              <a:ext uri="{FF2B5EF4-FFF2-40B4-BE49-F238E27FC236}">
                <a16:creationId xmlns:a16="http://schemas.microsoft.com/office/drawing/2014/main" id="{6FA9346D-4EF2-41C4-8CB3-41169A4FA9A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10992" y="5792788"/>
            <a:ext cx="981010" cy="1065212"/>
          </a:xfrm>
          <a:prstGeom prst="rect">
            <a:avLst/>
          </a:prstGeom>
        </p:spPr>
      </p:pic>
      <p:sp>
        <p:nvSpPr>
          <p:cNvPr id="8" name="Rectangle 7">
            <a:extLst>
              <a:ext uri="{FF2B5EF4-FFF2-40B4-BE49-F238E27FC236}">
                <a16:creationId xmlns:a16="http://schemas.microsoft.com/office/drawing/2014/main" id="{67D55FE8-D999-4433-9A82-C78E03FADE15}"/>
              </a:ext>
            </a:extLst>
          </p:cNvPr>
          <p:cNvSpPr/>
          <p:nvPr userDrawn="1"/>
        </p:nvSpPr>
        <p:spPr>
          <a:xfrm>
            <a:off x="619260" y="6296145"/>
            <a:ext cx="2272225" cy="369460"/>
          </a:xfrm>
          <a:prstGeom prst="rect">
            <a:avLst/>
          </a:prstGeom>
        </p:spPr>
        <p:txBody>
          <a:bodyPr wrap="none">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GB" sz="1801" b="1" i="0" u="none" strike="noStrike" kern="1200" cap="none" spc="0" normalizeH="0" baseline="0" noProof="0" dirty="0">
                <a:ln>
                  <a:noFill/>
                </a:ln>
                <a:solidFill>
                  <a:prstClr val="black"/>
                </a:solidFill>
                <a:effectLst/>
                <a:uLnTx/>
                <a:uFillTx/>
                <a:latin typeface="Calibri" panose="020F0502020204030204"/>
                <a:ea typeface="+mn-ea"/>
                <a:cs typeface="+mn-cs"/>
              </a:rPr>
              <a:t>www.cyberchoices.uk</a:t>
            </a:r>
          </a:p>
        </p:txBody>
      </p:sp>
      <p:pic>
        <p:nvPicPr>
          <p:cNvPr id="9" name="Picture 2" descr="Home - National Crime Agency">
            <a:extLst>
              <a:ext uri="{FF2B5EF4-FFF2-40B4-BE49-F238E27FC236}">
                <a16:creationId xmlns:a16="http://schemas.microsoft.com/office/drawing/2014/main" id="{E7721ED1-0FF7-402F-BEFB-719CBFE4C6FB}"/>
              </a:ext>
            </a:extLst>
          </p:cNvPr>
          <p:cNvPicPr>
            <a:picLocks noChangeAspect="1" noChangeArrowheads="1"/>
          </p:cNvPicPr>
          <p:nvPr userDrawn="1"/>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71173" y="253589"/>
            <a:ext cx="1274117" cy="467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01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54684" y="6145215"/>
            <a:ext cx="1932516"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508000" y="457200"/>
            <a:ext cx="10160000" cy="2971800"/>
          </a:xfrm>
        </p:spPr>
        <p:txBody>
          <a:bodyPr/>
          <a:lstStyle>
            <a:lvl1pPr>
              <a:defRPr sz="4400"/>
            </a:lvl1pPr>
          </a:lstStyle>
          <a:p>
            <a:pPr lvl="0"/>
            <a:r>
              <a:rPr lang="en-US" altLang="en-US" noProof="0"/>
              <a:t>Click to edit Master title style</a:t>
            </a:r>
          </a:p>
        </p:txBody>
      </p:sp>
      <p:sp>
        <p:nvSpPr>
          <p:cNvPr id="7171" name="Rectangle 3"/>
          <p:cNvSpPr>
            <a:spLocks noGrp="1" noChangeArrowheads="1"/>
          </p:cNvSpPr>
          <p:nvPr>
            <p:ph type="subTitle" idx="1"/>
          </p:nvPr>
        </p:nvSpPr>
        <p:spPr>
          <a:xfrm>
            <a:off x="508000" y="5791200"/>
            <a:ext cx="9144000" cy="914400"/>
          </a:xfrm>
        </p:spPr>
        <p:txBody>
          <a:bodyPr anchor="b"/>
          <a:lstStyle>
            <a:lvl1pPr marL="0" indent="0">
              <a:defRPr b="1"/>
            </a:lvl1pPr>
          </a:lstStyle>
          <a:p>
            <a:pPr lvl="0"/>
            <a:r>
              <a:rPr lang="en-US" altLang="en-US" noProof="0"/>
              <a:t>Click to edit Master subtitle style</a:t>
            </a:r>
          </a:p>
        </p:txBody>
      </p:sp>
    </p:spTree>
    <p:extLst>
      <p:ext uri="{BB962C8B-B14F-4D97-AF65-F5344CB8AC3E}">
        <p14:creationId xmlns:p14="http://schemas.microsoft.com/office/powerpoint/2010/main" val="2000206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15595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000"/>
            </a:lvl1pPr>
            <a:lvl2pPr marL="457206" indent="0">
              <a:buNone/>
              <a:defRPr sz="1801"/>
            </a:lvl2pPr>
            <a:lvl3pPr marL="914411" indent="0">
              <a:buNone/>
              <a:defRPr sz="1600"/>
            </a:lvl3pPr>
            <a:lvl4pPr marL="1371617" indent="0">
              <a:buNone/>
              <a:defRPr sz="1401"/>
            </a:lvl4pPr>
            <a:lvl5pPr marL="1828823" indent="0">
              <a:buNone/>
              <a:defRPr sz="1401"/>
            </a:lvl5pPr>
            <a:lvl6pPr marL="2286029" indent="0">
              <a:buNone/>
              <a:defRPr sz="1401"/>
            </a:lvl6pPr>
            <a:lvl7pPr marL="2743234" indent="0">
              <a:buNone/>
              <a:defRPr sz="1401"/>
            </a:lvl7pPr>
            <a:lvl8pPr marL="3200440" indent="0">
              <a:buNone/>
              <a:defRPr sz="1401"/>
            </a:lvl8pPr>
            <a:lvl9pPr marL="3657646" indent="0">
              <a:buNone/>
              <a:defRPr sz="1401"/>
            </a:lvl9pPr>
          </a:lstStyle>
          <a:p>
            <a:pPr lvl="0"/>
            <a:r>
              <a:rPr lang="en-US"/>
              <a:t>Click to edit Master text styles</a:t>
            </a:r>
          </a:p>
        </p:txBody>
      </p:sp>
    </p:spTree>
    <p:extLst>
      <p:ext uri="{BB962C8B-B14F-4D97-AF65-F5344CB8AC3E}">
        <p14:creationId xmlns:p14="http://schemas.microsoft.com/office/powerpoint/2010/main" val="658650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C78D86-5797-420E-A8A4-C7199E24AE72}"/>
              </a:ext>
            </a:extLst>
          </p:cNvPr>
          <p:cNvSpPr/>
          <p:nvPr userDrawn="1"/>
        </p:nvSpPr>
        <p:spPr>
          <a:xfrm>
            <a:off x="0" y="6515101"/>
            <a:ext cx="2453689" cy="342900"/>
          </a:xfrm>
          <a:prstGeom prst="rect">
            <a:avLst/>
          </a:prstGeom>
          <a:solidFill>
            <a:srgbClr val="EA127B"/>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A71D81B-D466-433B-AF3B-C4EBD7D34B93}"/>
              </a:ext>
            </a:extLst>
          </p:cNvPr>
          <p:cNvSpPr/>
          <p:nvPr userDrawn="1"/>
        </p:nvSpPr>
        <p:spPr>
          <a:xfrm>
            <a:off x="2450307" y="6515101"/>
            <a:ext cx="2428875"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5B9E0F7-1C33-4B32-A7CD-46280595A471}"/>
              </a:ext>
            </a:extLst>
          </p:cNvPr>
          <p:cNvSpPr/>
          <p:nvPr userDrawn="1"/>
        </p:nvSpPr>
        <p:spPr>
          <a:xfrm>
            <a:off x="4869156" y="6515101"/>
            <a:ext cx="2453689" cy="3429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BF011F7-7586-44C7-B2D1-01F3C880D505}"/>
              </a:ext>
            </a:extLst>
          </p:cNvPr>
          <p:cNvSpPr/>
          <p:nvPr userDrawn="1"/>
        </p:nvSpPr>
        <p:spPr>
          <a:xfrm>
            <a:off x="7322345" y="6515101"/>
            <a:ext cx="2438400" cy="342900"/>
          </a:xfrm>
          <a:prstGeom prst="rect">
            <a:avLst/>
          </a:prstGeom>
          <a:solidFill>
            <a:srgbClr val="F9B232"/>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07124CF-6A73-40AA-A901-15C02C977C13}"/>
              </a:ext>
            </a:extLst>
          </p:cNvPr>
          <p:cNvSpPr/>
          <p:nvPr userDrawn="1"/>
        </p:nvSpPr>
        <p:spPr>
          <a:xfrm>
            <a:off x="9753600" y="6515101"/>
            <a:ext cx="2438400"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 name="Slide Number">
            <a:extLst>
              <a:ext uri="{FF2B5EF4-FFF2-40B4-BE49-F238E27FC236}">
                <a16:creationId xmlns:a16="http://schemas.microsoft.com/office/drawing/2014/main" id="{345232C4-781B-4AFC-84D5-5888B84E378D}"/>
              </a:ext>
            </a:extLst>
          </p:cNvPr>
          <p:cNvSpPr txBox="1">
            <a:spLocks/>
          </p:cNvSpPr>
          <p:nvPr userDrawn="1"/>
        </p:nvSpPr>
        <p:spPr>
          <a:xfrm>
            <a:off x="11530692" y="6566338"/>
            <a:ext cx="553358" cy="256609"/>
          </a:xfrm>
          <a:prstGeom prst="rect">
            <a:avLst/>
          </a:prstGeom>
          <a:ln w="12700">
            <a:miter lim="400000"/>
          </a:ln>
        </p:spPr>
        <p:txBody>
          <a:bodyPr wrap="squar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chemeClr val="bg1"/>
                </a:solidFill>
                <a:effectLst/>
                <a:uFillTx/>
                <a:latin typeface="Helvetica" panose="020B0604020202020204" pitchFamily="34" charset="0"/>
                <a:ea typeface="Helvetica" panose="020B0604020202020204" pitchFamily="34" charset="0"/>
                <a:cs typeface="Helvetica" panose="020B0604020202020204" pitchFamily="34" charset="0"/>
                <a:sym typeface="Helvetica Neue Light"/>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a:lstStyle>
          <a:p>
            <a:pPr marL="0" marR="0" lvl="0" indent="0" algn="ctr" defTabSz="584208"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001" b="0" i="0" u="none" strike="noStrike" kern="0" cap="none" spc="0" normalizeH="0" baseline="0" noProof="0" smtClean="0">
                <a:ln>
                  <a:noFill/>
                </a:ln>
                <a:solidFill>
                  <a:prstClr val="white"/>
                </a:solidFill>
                <a:effectLst/>
                <a:uLnTx/>
                <a:uFillTx/>
                <a:latin typeface="Helvetica" panose="020B0604020202020204" pitchFamily="34" charset="0"/>
                <a:cs typeface="Helvetica" panose="020B0604020202020204" pitchFamily="34" charset="0"/>
                <a:sym typeface="Helvetica Neue Light"/>
              </a:rPr>
              <a:pPr marL="0" marR="0" lvl="0" indent="0" algn="ctr" defTabSz="584208" rtl="0" eaLnBrk="1" fontAlgn="auto" latinLnBrk="0" hangingPunct="0">
                <a:lnSpc>
                  <a:spcPct val="100000"/>
                </a:lnSpc>
                <a:spcBef>
                  <a:spcPts val="0"/>
                </a:spcBef>
                <a:spcAft>
                  <a:spcPts val="0"/>
                </a:spcAft>
                <a:buClrTx/>
                <a:buSzTx/>
                <a:buFontTx/>
                <a:buNone/>
                <a:tabLst/>
                <a:defRPr/>
              </a:pPr>
              <a:t>‹#›</a:t>
            </a:fld>
            <a:endParaRPr kumimoji="0" lang="en-US" sz="1001" b="0"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sym typeface="Helvetica Neue Light"/>
            </a:endParaRPr>
          </a:p>
        </p:txBody>
      </p:sp>
      <p:grpSp>
        <p:nvGrpSpPr>
          <p:cNvPr id="22" name="Google Shape;3410;p61">
            <a:extLst>
              <a:ext uri="{FF2B5EF4-FFF2-40B4-BE49-F238E27FC236}">
                <a16:creationId xmlns:a16="http://schemas.microsoft.com/office/drawing/2014/main" id="{969B0358-367D-40FD-BC78-99FF100E3755}"/>
              </a:ext>
            </a:extLst>
          </p:cNvPr>
          <p:cNvGrpSpPr/>
          <p:nvPr userDrawn="1"/>
        </p:nvGrpSpPr>
        <p:grpSpPr>
          <a:xfrm>
            <a:off x="9365301" y="6520521"/>
            <a:ext cx="746023" cy="738808"/>
            <a:chOff x="468200" y="1667900"/>
            <a:chExt cx="1085575" cy="1075075"/>
          </a:xfrm>
          <a:solidFill>
            <a:schemeClr val="bg1"/>
          </a:solidFill>
        </p:grpSpPr>
        <p:sp>
          <p:nvSpPr>
            <p:cNvPr id="23" name="Google Shape;3411;p61">
              <a:extLst>
                <a:ext uri="{FF2B5EF4-FFF2-40B4-BE49-F238E27FC236}">
                  <a16:creationId xmlns:a16="http://schemas.microsoft.com/office/drawing/2014/main" id="{95C34CAF-42E9-4C7A-BA3D-0659738A270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 name="Google Shape;3412;p61">
              <a:extLst>
                <a:ext uri="{FF2B5EF4-FFF2-40B4-BE49-F238E27FC236}">
                  <a16:creationId xmlns:a16="http://schemas.microsoft.com/office/drawing/2014/main" id="{CBC37881-6FD7-4F14-AC80-1ED8EE571CA7}"/>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 name="Google Shape;3413;p61">
              <a:extLst>
                <a:ext uri="{FF2B5EF4-FFF2-40B4-BE49-F238E27FC236}">
                  <a16:creationId xmlns:a16="http://schemas.microsoft.com/office/drawing/2014/main" id="{60869ECA-06CB-4C1C-A1AB-5A6FE0BACC6B}"/>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 name="Google Shape;3414;p61">
              <a:extLst>
                <a:ext uri="{FF2B5EF4-FFF2-40B4-BE49-F238E27FC236}">
                  <a16:creationId xmlns:a16="http://schemas.microsoft.com/office/drawing/2014/main" id="{23A12441-5BBC-496D-920A-083C6F7400E4}"/>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 name="Google Shape;3415;p61">
              <a:extLst>
                <a:ext uri="{FF2B5EF4-FFF2-40B4-BE49-F238E27FC236}">
                  <a16:creationId xmlns:a16="http://schemas.microsoft.com/office/drawing/2014/main" id="{C670084C-A5A0-48D1-A9A5-A629FD8FEFF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 name="Google Shape;3416;p61">
              <a:extLst>
                <a:ext uri="{FF2B5EF4-FFF2-40B4-BE49-F238E27FC236}">
                  <a16:creationId xmlns:a16="http://schemas.microsoft.com/office/drawing/2014/main" id="{65D3D0CA-9F27-460D-B86B-D1BB67646AA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9" name="Google Shape;3417;p61">
              <a:extLst>
                <a:ext uri="{FF2B5EF4-FFF2-40B4-BE49-F238E27FC236}">
                  <a16:creationId xmlns:a16="http://schemas.microsoft.com/office/drawing/2014/main" id="{1015E4FD-18CB-4454-BE50-DDFC27E67567}"/>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0" name="Google Shape;3418;p61">
              <a:extLst>
                <a:ext uri="{FF2B5EF4-FFF2-40B4-BE49-F238E27FC236}">
                  <a16:creationId xmlns:a16="http://schemas.microsoft.com/office/drawing/2014/main" id="{13220583-31E3-45F5-AEC2-EF945D2976DF}"/>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1" name="Google Shape;3419;p61">
              <a:extLst>
                <a:ext uri="{FF2B5EF4-FFF2-40B4-BE49-F238E27FC236}">
                  <a16:creationId xmlns:a16="http://schemas.microsoft.com/office/drawing/2014/main" id="{7F651D6A-F2B1-4928-841B-223F90C0271F}"/>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2" name="Google Shape;3420;p61">
              <a:extLst>
                <a:ext uri="{FF2B5EF4-FFF2-40B4-BE49-F238E27FC236}">
                  <a16:creationId xmlns:a16="http://schemas.microsoft.com/office/drawing/2014/main" id="{6203AED1-85E1-4DB8-B700-0A8196C843C0}"/>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3" name="Google Shape;3421;p61">
              <a:extLst>
                <a:ext uri="{FF2B5EF4-FFF2-40B4-BE49-F238E27FC236}">
                  <a16:creationId xmlns:a16="http://schemas.microsoft.com/office/drawing/2014/main" id="{641BED8B-75CB-47B4-AE9B-92D5F04113DB}"/>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4" name="Google Shape;3422;p61">
              <a:extLst>
                <a:ext uri="{FF2B5EF4-FFF2-40B4-BE49-F238E27FC236}">
                  <a16:creationId xmlns:a16="http://schemas.microsoft.com/office/drawing/2014/main" id="{2024B0FF-537A-413D-A9B3-D8E530FF39CE}"/>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5" name="Google Shape;3423;p61">
              <a:extLst>
                <a:ext uri="{FF2B5EF4-FFF2-40B4-BE49-F238E27FC236}">
                  <a16:creationId xmlns:a16="http://schemas.microsoft.com/office/drawing/2014/main" id="{C2883141-5EF9-4572-9B5F-2EF8FD83F050}"/>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6" name="Google Shape;3424;p61">
              <a:extLst>
                <a:ext uri="{FF2B5EF4-FFF2-40B4-BE49-F238E27FC236}">
                  <a16:creationId xmlns:a16="http://schemas.microsoft.com/office/drawing/2014/main" id="{007C5572-CA66-47F9-BE19-FB051CBE245C}"/>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7" name="Google Shape;3425;p61">
              <a:extLst>
                <a:ext uri="{FF2B5EF4-FFF2-40B4-BE49-F238E27FC236}">
                  <a16:creationId xmlns:a16="http://schemas.microsoft.com/office/drawing/2014/main" id="{8665A890-45F4-4284-A9B0-D8340EFA2938}"/>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8" name="Google Shape;3426;p61">
              <a:extLst>
                <a:ext uri="{FF2B5EF4-FFF2-40B4-BE49-F238E27FC236}">
                  <a16:creationId xmlns:a16="http://schemas.microsoft.com/office/drawing/2014/main" id="{AE476E0C-3592-4ABA-9B32-6D26A75610EF}"/>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9" name="Google Shape;3427;p61">
              <a:extLst>
                <a:ext uri="{FF2B5EF4-FFF2-40B4-BE49-F238E27FC236}">
                  <a16:creationId xmlns:a16="http://schemas.microsoft.com/office/drawing/2014/main" id="{00BA2EA9-F53C-4465-B3CF-E1787FF4FC6E}"/>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0" name="Google Shape;3428;p61">
              <a:extLst>
                <a:ext uri="{FF2B5EF4-FFF2-40B4-BE49-F238E27FC236}">
                  <a16:creationId xmlns:a16="http://schemas.microsoft.com/office/drawing/2014/main" id="{7973178C-ADAA-4098-B062-1B176966CB4E}"/>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1" name="Google Shape;3429;p61">
              <a:extLst>
                <a:ext uri="{FF2B5EF4-FFF2-40B4-BE49-F238E27FC236}">
                  <a16:creationId xmlns:a16="http://schemas.microsoft.com/office/drawing/2014/main" id="{6F05A09A-2E53-49AF-B026-8DAE356E446C}"/>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2" name="Google Shape;3430;p61">
              <a:extLst>
                <a:ext uri="{FF2B5EF4-FFF2-40B4-BE49-F238E27FC236}">
                  <a16:creationId xmlns:a16="http://schemas.microsoft.com/office/drawing/2014/main" id="{F4F7E71E-D369-4A5D-B4DD-7FD2D2C3F48E}"/>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3" name="Google Shape;3431;p61">
              <a:extLst>
                <a:ext uri="{FF2B5EF4-FFF2-40B4-BE49-F238E27FC236}">
                  <a16:creationId xmlns:a16="http://schemas.microsoft.com/office/drawing/2014/main" id="{904170BA-41E5-451B-91DF-E75A8C5706F8}"/>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4" name="Google Shape;3432;p61">
              <a:extLst>
                <a:ext uri="{FF2B5EF4-FFF2-40B4-BE49-F238E27FC236}">
                  <a16:creationId xmlns:a16="http://schemas.microsoft.com/office/drawing/2014/main" id="{E409B938-A98B-40F1-9B4C-C92CC0A944E0}"/>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5" name="Google Shape;3433;p61">
              <a:extLst>
                <a:ext uri="{FF2B5EF4-FFF2-40B4-BE49-F238E27FC236}">
                  <a16:creationId xmlns:a16="http://schemas.microsoft.com/office/drawing/2014/main" id="{D6C19B4F-0F81-42FC-AAB4-9C45A04B4147}"/>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6" name="Google Shape;3434;p61">
              <a:extLst>
                <a:ext uri="{FF2B5EF4-FFF2-40B4-BE49-F238E27FC236}">
                  <a16:creationId xmlns:a16="http://schemas.microsoft.com/office/drawing/2014/main" id="{8505BD07-2B60-4179-A968-01055AFA77E9}"/>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7" name="Google Shape;3435;p61">
              <a:extLst>
                <a:ext uri="{FF2B5EF4-FFF2-40B4-BE49-F238E27FC236}">
                  <a16:creationId xmlns:a16="http://schemas.microsoft.com/office/drawing/2014/main" id="{777BD50F-BBBA-4FB4-A995-3D1AF0C7763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8" name="Google Shape;3436;p61">
              <a:extLst>
                <a:ext uri="{FF2B5EF4-FFF2-40B4-BE49-F238E27FC236}">
                  <a16:creationId xmlns:a16="http://schemas.microsoft.com/office/drawing/2014/main" id="{B720607F-AA26-49AF-979E-FCC7D21B19F6}"/>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9" name="Google Shape;3437;p61">
              <a:extLst>
                <a:ext uri="{FF2B5EF4-FFF2-40B4-BE49-F238E27FC236}">
                  <a16:creationId xmlns:a16="http://schemas.microsoft.com/office/drawing/2014/main" id="{3C86C9B1-5649-4AF2-B91B-D9D2B3F0F293}"/>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0" name="Google Shape;3438;p61">
              <a:extLst>
                <a:ext uri="{FF2B5EF4-FFF2-40B4-BE49-F238E27FC236}">
                  <a16:creationId xmlns:a16="http://schemas.microsoft.com/office/drawing/2014/main" id="{F7921187-28C5-4EA9-A7B1-C33464BFB627}"/>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1" name="Google Shape;3439;p61">
              <a:extLst>
                <a:ext uri="{FF2B5EF4-FFF2-40B4-BE49-F238E27FC236}">
                  <a16:creationId xmlns:a16="http://schemas.microsoft.com/office/drawing/2014/main" id="{10C6636D-43C4-4A9D-A710-E26B65EE11D7}"/>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2" name="Google Shape;3440;p61">
              <a:extLst>
                <a:ext uri="{FF2B5EF4-FFF2-40B4-BE49-F238E27FC236}">
                  <a16:creationId xmlns:a16="http://schemas.microsoft.com/office/drawing/2014/main" id="{FEA0B5D1-D21E-4176-B986-41B86CC34465}"/>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3" name="Google Shape;3441;p61">
              <a:extLst>
                <a:ext uri="{FF2B5EF4-FFF2-40B4-BE49-F238E27FC236}">
                  <a16:creationId xmlns:a16="http://schemas.microsoft.com/office/drawing/2014/main" id="{0AA4E0ED-12DA-4D2F-8548-A46DE09C31D3}"/>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4" name="Google Shape;3442;p61">
              <a:extLst>
                <a:ext uri="{FF2B5EF4-FFF2-40B4-BE49-F238E27FC236}">
                  <a16:creationId xmlns:a16="http://schemas.microsoft.com/office/drawing/2014/main" id="{5D97BD70-B6E8-409E-BEDC-546F38150BD4}"/>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5" name="Google Shape;3443;p61">
              <a:extLst>
                <a:ext uri="{FF2B5EF4-FFF2-40B4-BE49-F238E27FC236}">
                  <a16:creationId xmlns:a16="http://schemas.microsoft.com/office/drawing/2014/main" id="{6EBD44CA-F119-4FFC-8853-57B6A9F4A57C}"/>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6" name="Google Shape;3444;p61">
              <a:extLst>
                <a:ext uri="{FF2B5EF4-FFF2-40B4-BE49-F238E27FC236}">
                  <a16:creationId xmlns:a16="http://schemas.microsoft.com/office/drawing/2014/main" id="{D711E9F1-97F6-47B6-AB3A-C20EC1A28B4A}"/>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7" name="Google Shape;3445;p61">
              <a:extLst>
                <a:ext uri="{FF2B5EF4-FFF2-40B4-BE49-F238E27FC236}">
                  <a16:creationId xmlns:a16="http://schemas.microsoft.com/office/drawing/2014/main" id="{93112F55-3B2B-4F6A-863F-D8FF3216EBE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8" name="Google Shape;3446;p61">
              <a:extLst>
                <a:ext uri="{FF2B5EF4-FFF2-40B4-BE49-F238E27FC236}">
                  <a16:creationId xmlns:a16="http://schemas.microsoft.com/office/drawing/2014/main" id="{B3ABB5B6-D25D-463A-B330-F7EA69D8E4C0}"/>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9" name="Google Shape;3447;p61">
              <a:extLst>
                <a:ext uri="{FF2B5EF4-FFF2-40B4-BE49-F238E27FC236}">
                  <a16:creationId xmlns:a16="http://schemas.microsoft.com/office/drawing/2014/main" id="{1937102E-C816-49F6-98AF-2FC3CA3C1B42}"/>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0" name="Google Shape;3448;p61">
              <a:extLst>
                <a:ext uri="{FF2B5EF4-FFF2-40B4-BE49-F238E27FC236}">
                  <a16:creationId xmlns:a16="http://schemas.microsoft.com/office/drawing/2014/main" id="{2ADE852C-C99A-4617-A739-1C8D6B1B336B}"/>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1" name="Google Shape;3449;p61">
              <a:extLst>
                <a:ext uri="{FF2B5EF4-FFF2-40B4-BE49-F238E27FC236}">
                  <a16:creationId xmlns:a16="http://schemas.microsoft.com/office/drawing/2014/main" id="{B0A3CB0C-DE92-4C62-9CA9-9C09732911B0}"/>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2" name="Google Shape;3450;p61">
              <a:extLst>
                <a:ext uri="{FF2B5EF4-FFF2-40B4-BE49-F238E27FC236}">
                  <a16:creationId xmlns:a16="http://schemas.microsoft.com/office/drawing/2014/main" id="{49A83B73-419C-432A-9841-793BD9BDCE7D}"/>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3" name="Google Shape;3451;p61">
              <a:extLst>
                <a:ext uri="{FF2B5EF4-FFF2-40B4-BE49-F238E27FC236}">
                  <a16:creationId xmlns:a16="http://schemas.microsoft.com/office/drawing/2014/main" id="{CB5F0BB6-892C-46B0-9B65-2BF2FD9A8EDC}"/>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4" name="Google Shape;3452;p61">
              <a:extLst>
                <a:ext uri="{FF2B5EF4-FFF2-40B4-BE49-F238E27FC236}">
                  <a16:creationId xmlns:a16="http://schemas.microsoft.com/office/drawing/2014/main" id="{53FE9B50-1115-403F-8632-F522E4DDB86D}"/>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5" name="Google Shape;3453;p61">
              <a:extLst>
                <a:ext uri="{FF2B5EF4-FFF2-40B4-BE49-F238E27FC236}">
                  <a16:creationId xmlns:a16="http://schemas.microsoft.com/office/drawing/2014/main" id="{AB4C27E6-0B8B-47C7-84C8-2F22CDCFD978}"/>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6" name="Google Shape;3454;p61">
              <a:extLst>
                <a:ext uri="{FF2B5EF4-FFF2-40B4-BE49-F238E27FC236}">
                  <a16:creationId xmlns:a16="http://schemas.microsoft.com/office/drawing/2014/main" id="{895A5262-928F-4048-8AA7-83FE0A1EFC2A}"/>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7" name="Google Shape;3455;p61">
              <a:extLst>
                <a:ext uri="{FF2B5EF4-FFF2-40B4-BE49-F238E27FC236}">
                  <a16:creationId xmlns:a16="http://schemas.microsoft.com/office/drawing/2014/main" id="{7B54BAA4-CE4D-4AF0-B8C0-BD7CC4147A5A}"/>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8" name="Google Shape;3456;p61">
              <a:extLst>
                <a:ext uri="{FF2B5EF4-FFF2-40B4-BE49-F238E27FC236}">
                  <a16:creationId xmlns:a16="http://schemas.microsoft.com/office/drawing/2014/main" id="{C24535DD-C2E6-47C7-907B-72BBD83AD6C5}"/>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9" name="Google Shape;3457;p61">
              <a:extLst>
                <a:ext uri="{FF2B5EF4-FFF2-40B4-BE49-F238E27FC236}">
                  <a16:creationId xmlns:a16="http://schemas.microsoft.com/office/drawing/2014/main" id="{FE89D770-683E-4EC2-A5EB-04B521D920C6}"/>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0" name="Google Shape;3458;p61">
              <a:extLst>
                <a:ext uri="{FF2B5EF4-FFF2-40B4-BE49-F238E27FC236}">
                  <a16:creationId xmlns:a16="http://schemas.microsoft.com/office/drawing/2014/main" id="{2CB7D837-8C5F-4383-8A80-EE81003E56DD}"/>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1" name="Google Shape;3459;p61">
              <a:extLst>
                <a:ext uri="{FF2B5EF4-FFF2-40B4-BE49-F238E27FC236}">
                  <a16:creationId xmlns:a16="http://schemas.microsoft.com/office/drawing/2014/main" id="{64B266DC-3C0F-41EF-A8C0-5566F6E2DB04}"/>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2" name="Google Shape;3460;p61">
              <a:extLst>
                <a:ext uri="{FF2B5EF4-FFF2-40B4-BE49-F238E27FC236}">
                  <a16:creationId xmlns:a16="http://schemas.microsoft.com/office/drawing/2014/main" id="{B17C23B4-F62C-42E1-BDE4-46DE9DA4575E}"/>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3" name="Google Shape;3461;p61">
              <a:extLst>
                <a:ext uri="{FF2B5EF4-FFF2-40B4-BE49-F238E27FC236}">
                  <a16:creationId xmlns:a16="http://schemas.microsoft.com/office/drawing/2014/main" id="{D31C8BBA-C10C-4111-9CD7-ABF66378B60D}"/>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4" name="Google Shape;3462;p61">
              <a:extLst>
                <a:ext uri="{FF2B5EF4-FFF2-40B4-BE49-F238E27FC236}">
                  <a16:creationId xmlns:a16="http://schemas.microsoft.com/office/drawing/2014/main" id="{C56FECC0-6834-440A-9383-473E0D29FEB9}"/>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5" name="Google Shape;3463;p61">
              <a:extLst>
                <a:ext uri="{FF2B5EF4-FFF2-40B4-BE49-F238E27FC236}">
                  <a16:creationId xmlns:a16="http://schemas.microsoft.com/office/drawing/2014/main" id="{00BE02FA-A1F6-48EE-AB79-4BA21EA12F9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6" name="Google Shape;3464;p61">
              <a:extLst>
                <a:ext uri="{FF2B5EF4-FFF2-40B4-BE49-F238E27FC236}">
                  <a16:creationId xmlns:a16="http://schemas.microsoft.com/office/drawing/2014/main" id="{DFC15CBB-621D-4ECC-9ED1-D29220CD32A0}"/>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7" name="Google Shape;3465;p61">
              <a:extLst>
                <a:ext uri="{FF2B5EF4-FFF2-40B4-BE49-F238E27FC236}">
                  <a16:creationId xmlns:a16="http://schemas.microsoft.com/office/drawing/2014/main" id="{186F14D7-18D7-48C2-ABC9-B18D9F0AECD5}"/>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8" name="Google Shape;3466;p61">
              <a:extLst>
                <a:ext uri="{FF2B5EF4-FFF2-40B4-BE49-F238E27FC236}">
                  <a16:creationId xmlns:a16="http://schemas.microsoft.com/office/drawing/2014/main" id="{67F06F21-F7A6-4E8D-9383-5383D04DD41C}"/>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9" name="Google Shape;3467;p61">
              <a:extLst>
                <a:ext uri="{FF2B5EF4-FFF2-40B4-BE49-F238E27FC236}">
                  <a16:creationId xmlns:a16="http://schemas.microsoft.com/office/drawing/2014/main" id="{46CCC233-0F97-449C-8D7F-D13075C85C0E}"/>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0" name="Google Shape;3468;p61">
              <a:extLst>
                <a:ext uri="{FF2B5EF4-FFF2-40B4-BE49-F238E27FC236}">
                  <a16:creationId xmlns:a16="http://schemas.microsoft.com/office/drawing/2014/main" id="{2892D044-C768-4B6E-9FB0-3FA2B87EF238}"/>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1" name="Google Shape;3469;p61">
              <a:extLst>
                <a:ext uri="{FF2B5EF4-FFF2-40B4-BE49-F238E27FC236}">
                  <a16:creationId xmlns:a16="http://schemas.microsoft.com/office/drawing/2014/main" id="{1CDD0FB5-4CE7-4E66-A52A-B08F95AFF9E2}"/>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2" name="Google Shape;3470;p61">
              <a:extLst>
                <a:ext uri="{FF2B5EF4-FFF2-40B4-BE49-F238E27FC236}">
                  <a16:creationId xmlns:a16="http://schemas.microsoft.com/office/drawing/2014/main" id="{0AFFAEEE-3D44-4CD4-B676-473C4A73EABA}"/>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3" name="Google Shape;3471;p61">
              <a:extLst>
                <a:ext uri="{FF2B5EF4-FFF2-40B4-BE49-F238E27FC236}">
                  <a16:creationId xmlns:a16="http://schemas.microsoft.com/office/drawing/2014/main" id="{A836DC14-A052-4301-AC67-1FCF419D63C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4" name="Google Shape;3472;p61">
              <a:extLst>
                <a:ext uri="{FF2B5EF4-FFF2-40B4-BE49-F238E27FC236}">
                  <a16:creationId xmlns:a16="http://schemas.microsoft.com/office/drawing/2014/main" id="{FA757960-FA95-4E41-B4F6-D756FE489025}"/>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5" name="Google Shape;3473;p61">
              <a:extLst>
                <a:ext uri="{FF2B5EF4-FFF2-40B4-BE49-F238E27FC236}">
                  <a16:creationId xmlns:a16="http://schemas.microsoft.com/office/drawing/2014/main" id="{E819450E-DF2C-4A92-A0DF-16ED80C80F9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6" name="Google Shape;3474;p61">
              <a:extLst>
                <a:ext uri="{FF2B5EF4-FFF2-40B4-BE49-F238E27FC236}">
                  <a16:creationId xmlns:a16="http://schemas.microsoft.com/office/drawing/2014/main" id="{E00CDB9E-2C9D-409C-822A-423E4F802311}"/>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grpSp>
      <p:grpSp>
        <p:nvGrpSpPr>
          <p:cNvPr id="87" name="Google Shape;3410;p61">
            <a:extLst>
              <a:ext uri="{FF2B5EF4-FFF2-40B4-BE49-F238E27FC236}">
                <a16:creationId xmlns:a16="http://schemas.microsoft.com/office/drawing/2014/main" id="{1ABBF640-8738-44A5-9876-3569B9B66727}"/>
              </a:ext>
            </a:extLst>
          </p:cNvPr>
          <p:cNvGrpSpPr/>
          <p:nvPr userDrawn="1"/>
        </p:nvGrpSpPr>
        <p:grpSpPr>
          <a:xfrm>
            <a:off x="8208756" y="-457199"/>
            <a:ext cx="950617" cy="941423"/>
            <a:chOff x="468200" y="1667900"/>
            <a:chExt cx="1085575" cy="1075075"/>
          </a:xfrm>
        </p:grpSpPr>
        <p:sp>
          <p:nvSpPr>
            <p:cNvPr id="88" name="Google Shape;3411;p61">
              <a:extLst>
                <a:ext uri="{FF2B5EF4-FFF2-40B4-BE49-F238E27FC236}">
                  <a16:creationId xmlns:a16="http://schemas.microsoft.com/office/drawing/2014/main" id="{25FE99A0-0DF8-489E-B913-2393C2CA1A26}"/>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9" name="Google Shape;3412;p61">
              <a:extLst>
                <a:ext uri="{FF2B5EF4-FFF2-40B4-BE49-F238E27FC236}">
                  <a16:creationId xmlns:a16="http://schemas.microsoft.com/office/drawing/2014/main" id="{B1D5127B-6454-4DE2-8BD5-A9D20052ECFC}"/>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0" name="Google Shape;3413;p61">
              <a:extLst>
                <a:ext uri="{FF2B5EF4-FFF2-40B4-BE49-F238E27FC236}">
                  <a16:creationId xmlns:a16="http://schemas.microsoft.com/office/drawing/2014/main" id="{A24AFDEB-B479-4AA9-84BF-F1827B962ACF}"/>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1" name="Google Shape;3414;p61">
              <a:extLst>
                <a:ext uri="{FF2B5EF4-FFF2-40B4-BE49-F238E27FC236}">
                  <a16:creationId xmlns:a16="http://schemas.microsoft.com/office/drawing/2014/main" id="{944E212F-F301-4513-B9EF-50230C15C392}"/>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2" name="Google Shape;3415;p61">
              <a:extLst>
                <a:ext uri="{FF2B5EF4-FFF2-40B4-BE49-F238E27FC236}">
                  <a16:creationId xmlns:a16="http://schemas.microsoft.com/office/drawing/2014/main" id="{C8AE3CC4-3F9B-4151-A07F-C52888636731}"/>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3" name="Google Shape;3416;p61">
              <a:extLst>
                <a:ext uri="{FF2B5EF4-FFF2-40B4-BE49-F238E27FC236}">
                  <a16:creationId xmlns:a16="http://schemas.microsoft.com/office/drawing/2014/main" id="{13B45F41-72FE-418A-8EEA-DA27FAD23FE1}"/>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4" name="Google Shape;3417;p61">
              <a:extLst>
                <a:ext uri="{FF2B5EF4-FFF2-40B4-BE49-F238E27FC236}">
                  <a16:creationId xmlns:a16="http://schemas.microsoft.com/office/drawing/2014/main" id="{9C1C2B73-CBE9-4BBB-8E59-CE602B513F18}"/>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5" name="Google Shape;3418;p61">
              <a:extLst>
                <a:ext uri="{FF2B5EF4-FFF2-40B4-BE49-F238E27FC236}">
                  <a16:creationId xmlns:a16="http://schemas.microsoft.com/office/drawing/2014/main" id="{604E5F60-505D-4950-9153-CD7476EF5BC6}"/>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6" name="Google Shape;3419;p61">
              <a:extLst>
                <a:ext uri="{FF2B5EF4-FFF2-40B4-BE49-F238E27FC236}">
                  <a16:creationId xmlns:a16="http://schemas.microsoft.com/office/drawing/2014/main" id="{73DFDD2E-861F-438E-9338-F1A88553376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7" name="Google Shape;3420;p61">
              <a:extLst>
                <a:ext uri="{FF2B5EF4-FFF2-40B4-BE49-F238E27FC236}">
                  <a16:creationId xmlns:a16="http://schemas.microsoft.com/office/drawing/2014/main" id="{39FB0F72-EC35-4B33-94EA-0EF7BB5C0EDE}"/>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8" name="Google Shape;3421;p61">
              <a:extLst>
                <a:ext uri="{FF2B5EF4-FFF2-40B4-BE49-F238E27FC236}">
                  <a16:creationId xmlns:a16="http://schemas.microsoft.com/office/drawing/2014/main" id="{4EC98569-B2A0-4A53-B76D-76E8EB8C59B2}"/>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9" name="Google Shape;3422;p61">
              <a:extLst>
                <a:ext uri="{FF2B5EF4-FFF2-40B4-BE49-F238E27FC236}">
                  <a16:creationId xmlns:a16="http://schemas.microsoft.com/office/drawing/2014/main" id="{C12613A1-5A99-4689-B125-65EB190FD5D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0" name="Google Shape;3423;p61">
              <a:extLst>
                <a:ext uri="{FF2B5EF4-FFF2-40B4-BE49-F238E27FC236}">
                  <a16:creationId xmlns:a16="http://schemas.microsoft.com/office/drawing/2014/main" id="{34A82071-0885-4D26-A187-43EC95D4B89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1" name="Google Shape;3424;p61">
              <a:extLst>
                <a:ext uri="{FF2B5EF4-FFF2-40B4-BE49-F238E27FC236}">
                  <a16:creationId xmlns:a16="http://schemas.microsoft.com/office/drawing/2014/main" id="{206142B7-F3BE-4607-B57A-81C496A2A99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2" name="Google Shape;3425;p61">
              <a:extLst>
                <a:ext uri="{FF2B5EF4-FFF2-40B4-BE49-F238E27FC236}">
                  <a16:creationId xmlns:a16="http://schemas.microsoft.com/office/drawing/2014/main" id="{6DE2DFB2-9ADE-457B-9C06-3B08C43041EA}"/>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3" name="Google Shape;3426;p61">
              <a:extLst>
                <a:ext uri="{FF2B5EF4-FFF2-40B4-BE49-F238E27FC236}">
                  <a16:creationId xmlns:a16="http://schemas.microsoft.com/office/drawing/2014/main" id="{BA651B02-3101-46DF-9532-0E7E5B390254}"/>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4" name="Google Shape;3427;p61">
              <a:extLst>
                <a:ext uri="{FF2B5EF4-FFF2-40B4-BE49-F238E27FC236}">
                  <a16:creationId xmlns:a16="http://schemas.microsoft.com/office/drawing/2014/main" id="{4F59BA54-60B1-4DCD-88B8-D593CF2DBFCB}"/>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5" name="Google Shape;3428;p61">
              <a:extLst>
                <a:ext uri="{FF2B5EF4-FFF2-40B4-BE49-F238E27FC236}">
                  <a16:creationId xmlns:a16="http://schemas.microsoft.com/office/drawing/2014/main" id="{6A92806A-5D1E-4335-BF9E-A4FFD93A71D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6" name="Google Shape;3429;p61">
              <a:extLst>
                <a:ext uri="{FF2B5EF4-FFF2-40B4-BE49-F238E27FC236}">
                  <a16:creationId xmlns:a16="http://schemas.microsoft.com/office/drawing/2014/main" id="{5CFF6087-1D4E-4118-8E53-EED57D3E1127}"/>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7" name="Google Shape;3430;p61">
              <a:extLst>
                <a:ext uri="{FF2B5EF4-FFF2-40B4-BE49-F238E27FC236}">
                  <a16:creationId xmlns:a16="http://schemas.microsoft.com/office/drawing/2014/main" id="{07CCDC87-A6DE-4AF3-99F6-F9DBB68718BC}"/>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8" name="Google Shape;3431;p61">
              <a:extLst>
                <a:ext uri="{FF2B5EF4-FFF2-40B4-BE49-F238E27FC236}">
                  <a16:creationId xmlns:a16="http://schemas.microsoft.com/office/drawing/2014/main" id="{F20914EF-47C2-43E7-9786-C997065FCAC3}"/>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9" name="Google Shape;3432;p61">
              <a:extLst>
                <a:ext uri="{FF2B5EF4-FFF2-40B4-BE49-F238E27FC236}">
                  <a16:creationId xmlns:a16="http://schemas.microsoft.com/office/drawing/2014/main" id="{FC845C77-C25B-472E-AD59-AFC3673B31A3}"/>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0" name="Google Shape;3433;p61">
              <a:extLst>
                <a:ext uri="{FF2B5EF4-FFF2-40B4-BE49-F238E27FC236}">
                  <a16:creationId xmlns:a16="http://schemas.microsoft.com/office/drawing/2014/main" id="{DC65FE3B-51CD-4EC0-B6ED-B2CD243EC6FE}"/>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1" name="Google Shape;3434;p61">
              <a:extLst>
                <a:ext uri="{FF2B5EF4-FFF2-40B4-BE49-F238E27FC236}">
                  <a16:creationId xmlns:a16="http://schemas.microsoft.com/office/drawing/2014/main" id="{589FD86A-C337-4F6E-9AFB-242A2C3B3C25}"/>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2" name="Google Shape;3435;p61">
              <a:extLst>
                <a:ext uri="{FF2B5EF4-FFF2-40B4-BE49-F238E27FC236}">
                  <a16:creationId xmlns:a16="http://schemas.microsoft.com/office/drawing/2014/main" id="{E1179C00-F4A3-49B7-A815-6A09412EBE2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3" name="Google Shape;3436;p61">
              <a:extLst>
                <a:ext uri="{FF2B5EF4-FFF2-40B4-BE49-F238E27FC236}">
                  <a16:creationId xmlns:a16="http://schemas.microsoft.com/office/drawing/2014/main" id="{E16C901D-8EE7-4AB3-9B00-646F3127A887}"/>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4" name="Google Shape;3437;p61">
              <a:extLst>
                <a:ext uri="{FF2B5EF4-FFF2-40B4-BE49-F238E27FC236}">
                  <a16:creationId xmlns:a16="http://schemas.microsoft.com/office/drawing/2014/main" id="{DF1B7D6E-7041-4483-B3D2-A15178F0EFC6}"/>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5" name="Google Shape;3438;p61">
              <a:extLst>
                <a:ext uri="{FF2B5EF4-FFF2-40B4-BE49-F238E27FC236}">
                  <a16:creationId xmlns:a16="http://schemas.microsoft.com/office/drawing/2014/main" id="{F0361843-DD5C-44BD-88CB-8427E95496DA}"/>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6" name="Google Shape;3439;p61">
              <a:extLst>
                <a:ext uri="{FF2B5EF4-FFF2-40B4-BE49-F238E27FC236}">
                  <a16:creationId xmlns:a16="http://schemas.microsoft.com/office/drawing/2014/main" id="{5119D5FD-ECC4-49D6-99C8-E7E5943799DB}"/>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7" name="Google Shape;3440;p61">
              <a:extLst>
                <a:ext uri="{FF2B5EF4-FFF2-40B4-BE49-F238E27FC236}">
                  <a16:creationId xmlns:a16="http://schemas.microsoft.com/office/drawing/2014/main" id="{ACB6D5BA-AF07-4525-BB1B-0F47813025F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8" name="Google Shape;3441;p61">
              <a:extLst>
                <a:ext uri="{FF2B5EF4-FFF2-40B4-BE49-F238E27FC236}">
                  <a16:creationId xmlns:a16="http://schemas.microsoft.com/office/drawing/2014/main" id="{0AC401BA-13CB-4747-A71A-3696C87CC838}"/>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9" name="Google Shape;3442;p61">
              <a:extLst>
                <a:ext uri="{FF2B5EF4-FFF2-40B4-BE49-F238E27FC236}">
                  <a16:creationId xmlns:a16="http://schemas.microsoft.com/office/drawing/2014/main" id="{E74556CE-D434-47FE-A6D5-BEE2544E2031}"/>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0" name="Google Shape;3443;p61">
              <a:extLst>
                <a:ext uri="{FF2B5EF4-FFF2-40B4-BE49-F238E27FC236}">
                  <a16:creationId xmlns:a16="http://schemas.microsoft.com/office/drawing/2014/main" id="{E4669D77-7D39-4E52-B326-07E1B2543F31}"/>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1" name="Google Shape;3444;p61">
              <a:extLst>
                <a:ext uri="{FF2B5EF4-FFF2-40B4-BE49-F238E27FC236}">
                  <a16:creationId xmlns:a16="http://schemas.microsoft.com/office/drawing/2014/main" id="{C552F536-044F-4BF8-B8FF-9D9E166BF1B8}"/>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2" name="Google Shape;3445;p61">
              <a:extLst>
                <a:ext uri="{FF2B5EF4-FFF2-40B4-BE49-F238E27FC236}">
                  <a16:creationId xmlns:a16="http://schemas.microsoft.com/office/drawing/2014/main" id="{C4BCABE5-5B27-4CCB-A911-5B67573F910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3" name="Google Shape;3446;p61">
              <a:extLst>
                <a:ext uri="{FF2B5EF4-FFF2-40B4-BE49-F238E27FC236}">
                  <a16:creationId xmlns:a16="http://schemas.microsoft.com/office/drawing/2014/main" id="{940712A0-486C-4575-8A1F-26B57DD60C24}"/>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4" name="Google Shape;3447;p61">
              <a:extLst>
                <a:ext uri="{FF2B5EF4-FFF2-40B4-BE49-F238E27FC236}">
                  <a16:creationId xmlns:a16="http://schemas.microsoft.com/office/drawing/2014/main" id="{2B43CBC5-F670-4258-8F8B-39472ABF4E1E}"/>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5" name="Google Shape;3448;p61">
              <a:extLst>
                <a:ext uri="{FF2B5EF4-FFF2-40B4-BE49-F238E27FC236}">
                  <a16:creationId xmlns:a16="http://schemas.microsoft.com/office/drawing/2014/main" id="{47B1A71D-8D61-402E-8776-B57FAF4EC104}"/>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6" name="Google Shape;3449;p61">
              <a:extLst>
                <a:ext uri="{FF2B5EF4-FFF2-40B4-BE49-F238E27FC236}">
                  <a16:creationId xmlns:a16="http://schemas.microsoft.com/office/drawing/2014/main" id="{F34C5AD9-44FA-41CD-A9B6-9931182F4AAB}"/>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7" name="Google Shape;3450;p61">
              <a:extLst>
                <a:ext uri="{FF2B5EF4-FFF2-40B4-BE49-F238E27FC236}">
                  <a16:creationId xmlns:a16="http://schemas.microsoft.com/office/drawing/2014/main" id="{BCCF27A9-4524-4748-BDD6-8F6BC3D8CA3A}"/>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8" name="Google Shape;3451;p61">
              <a:extLst>
                <a:ext uri="{FF2B5EF4-FFF2-40B4-BE49-F238E27FC236}">
                  <a16:creationId xmlns:a16="http://schemas.microsoft.com/office/drawing/2014/main" id="{F2C9250B-972B-4B84-96DC-60A842BECCA0}"/>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9" name="Google Shape;3452;p61">
              <a:extLst>
                <a:ext uri="{FF2B5EF4-FFF2-40B4-BE49-F238E27FC236}">
                  <a16:creationId xmlns:a16="http://schemas.microsoft.com/office/drawing/2014/main" id="{627BE26F-C8C3-489C-9AB6-67F62C260500}"/>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0" name="Google Shape;3453;p61">
              <a:extLst>
                <a:ext uri="{FF2B5EF4-FFF2-40B4-BE49-F238E27FC236}">
                  <a16:creationId xmlns:a16="http://schemas.microsoft.com/office/drawing/2014/main" id="{4163E293-F3AC-4973-B389-6508800951C5}"/>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1" name="Google Shape;3454;p61">
              <a:extLst>
                <a:ext uri="{FF2B5EF4-FFF2-40B4-BE49-F238E27FC236}">
                  <a16:creationId xmlns:a16="http://schemas.microsoft.com/office/drawing/2014/main" id="{2AD626AF-EAD6-4E79-A359-133C85397B5D}"/>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2" name="Google Shape;3455;p61">
              <a:extLst>
                <a:ext uri="{FF2B5EF4-FFF2-40B4-BE49-F238E27FC236}">
                  <a16:creationId xmlns:a16="http://schemas.microsoft.com/office/drawing/2014/main" id="{A92D603A-300F-4A13-8CBE-92B042DA84DB}"/>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3" name="Google Shape;3456;p61">
              <a:extLst>
                <a:ext uri="{FF2B5EF4-FFF2-40B4-BE49-F238E27FC236}">
                  <a16:creationId xmlns:a16="http://schemas.microsoft.com/office/drawing/2014/main" id="{2707BD5B-A9CA-4431-9182-6DCBC63A3663}"/>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4" name="Google Shape;3457;p61">
              <a:extLst>
                <a:ext uri="{FF2B5EF4-FFF2-40B4-BE49-F238E27FC236}">
                  <a16:creationId xmlns:a16="http://schemas.microsoft.com/office/drawing/2014/main" id="{B6AEB03D-146E-4165-AC3A-CF2381F34982}"/>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5" name="Google Shape;3458;p61">
              <a:extLst>
                <a:ext uri="{FF2B5EF4-FFF2-40B4-BE49-F238E27FC236}">
                  <a16:creationId xmlns:a16="http://schemas.microsoft.com/office/drawing/2014/main" id="{5403C06A-FD2D-48F9-BC3B-4752136E10A5}"/>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6" name="Google Shape;3459;p61">
              <a:extLst>
                <a:ext uri="{FF2B5EF4-FFF2-40B4-BE49-F238E27FC236}">
                  <a16:creationId xmlns:a16="http://schemas.microsoft.com/office/drawing/2014/main" id="{CB682F0D-19CC-466B-872B-A1B19A2D2C3E}"/>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7" name="Google Shape;3460;p61">
              <a:extLst>
                <a:ext uri="{FF2B5EF4-FFF2-40B4-BE49-F238E27FC236}">
                  <a16:creationId xmlns:a16="http://schemas.microsoft.com/office/drawing/2014/main" id="{7154CF7D-159F-40E9-8C6B-CAA57A8CBA8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8" name="Google Shape;3461;p61">
              <a:extLst>
                <a:ext uri="{FF2B5EF4-FFF2-40B4-BE49-F238E27FC236}">
                  <a16:creationId xmlns:a16="http://schemas.microsoft.com/office/drawing/2014/main" id="{66CDB017-9794-4C04-89EA-49D579C5189F}"/>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9" name="Google Shape;3462;p61">
              <a:extLst>
                <a:ext uri="{FF2B5EF4-FFF2-40B4-BE49-F238E27FC236}">
                  <a16:creationId xmlns:a16="http://schemas.microsoft.com/office/drawing/2014/main" id="{69FDD508-1B9C-45AD-A0BD-DC6F7C79463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0" name="Google Shape;3463;p61">
              <a:extLst>
                <a:ext uri="{FF2B5EF4-FFF2-40B4-BE49-F238E27FC236}">
                  <a16:creationId xmlns:a16="http://schemas.microsoft.com/office/drawing/2014/main" id="{E7DC93A9-6A51-4E95-88A0-3FA7C44BD3A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1" name="Google Shape;3464;p61">
              <a:extLst>
                <a:ext uri="{FF2B5EF4-FFF2-40B4-BE49-F238E27FC236}">
                  <a16:creationId xmlns:a16="http://schemas.microsoft.com/office/drawing/2014/main" id="{A9C57DBE-C7C4-4D13-945A-236506D1F12A}"/>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2" name="Google Shape;3465;p61">
              <a:extLst>
                <a:ext uri="{FF2B5EF4-FFF2-40B4-BE49-F238E27FC236}">
                  <a16:creationId xmlns:a16="http://schemas.microsoft.com/office/drawing/2014/main" id="{F5D453CE-B99D-4790-A8C3-89C1D22A4D93}"/>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3" name="Google Shape;3466;p61">
              <a:extLst>
                <a:ext uri="{FF2B5EF4-FFF2-40B4-BE49-F238E27FC236}">
                  <a16:creationId xmlns:a16="http://schemas.microsoft.com/office/drawing/2014/main" id="{D743ED21-A2FA-40CD-8F4B-2FEB257F87E1}"/>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4" name="Google Shape;3467;p61">
              <a:extLst>
                <a:ext uri="{FF2B5EF4-FFF2-40B4-BE49-F238E27FC236}">
                  <a16:creationId xmlns:a16="http://schemas.microsoft.com/office/drawing/2014/main" id="{3298F3AF-36DD-4869-9378-3408F8FCC647}"/>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5" name="Google Shape;3468;p61">
              <a:extLst>
                <a:ext uri="{FF2B5EF4-FFF2-40B4-BE49-F238E27FC236}">
                  <a16:creationId xmlns:a16="http://schemas.microsoft.com/office/drawing/2014/main" id="{0CD62EBF-B272-45F9-B26C-34942658BBAF}"/>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6" name="Google Shape;3469;p61">
              <a:extLst>
                <a:ext uri="{FF2B5EF4-FFF2-40B4-BE49-F238E27FC236}">
                  <a16:creationId xmlns:a16="http://schemas.microsoft.com/office/drawing/2014/main" id="{EB91C235-C25F-4F3F-A265-F71AA6B99730}"/>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7" name="Google Shape;3470;p61">
              <a:extLst>
                <a:ext uri="{FF2B5EF4-FFF2-40B4-BE49-F238E27FC236}">
                  <a16:creationId xmlns:a16="http://schemas.microsoft.com/office/drawing/2014/main" id="{8C787084-039A-4DA1-99D2-FE5F567CBD84}"/>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8" name="Google Shape;3471;p61">
              <a:extLst>
                <a:ext uri="{FF2B5EF4-FFF2-40B4-BE49-F238E27FC236}">
                  <a16:creationId xmlns:a16="http://schemas.microsoft.com/office/drawing/2014/main" id="{7BCC723D-81F0-4296-981E-5CEA515FE2E6}"/>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9" name="Google Shape;3472;p61">
              <a:extLst>
                <a:ext uri="{FF2B5EF4-FFF2-40B4-BE49-F238E27FC236}">
                  <a16:creationId xmlns:a16="http://schemas.microsoft.com/office/drawing/2014/main" id="{470D2652-24A1-46B6-9F6A-A1006EEC1278}"/>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0" name="Google Shape;3473;p61">
              <a:extLst>
                <a:ext uri="{FF2B5EF4-FFF2-40B4-BE49-F238E27FC236}">
                  <a16:creationId xmlns:a16="http://schemas.microsoft.com/office/drawing/2014/main" id="{ED58B544-22B4-4BD6-AFAD-3DF834B804E7}"/>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1" name="Google Shape;3474;p61">
              <a:extLst>
                <a:ext uri="{FF2B5EF4-FFF2-40B4-BE49-F238E27FC236}">
                  <a16:creationId xmlns:a16="http://schemas.microsoft.com/office/drawing/2014/main" id="{93406EBE-99F5-4FC0-88D5-D45B3BBDB64D}"/>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grpSp>
      <p:grpSp>
        <p:nvGrpSpPr>
          <p:cNvPr id="152" name="Google Shape;3345;p61">
            <a:extLst>
              <a:ext uri="{FF2B5EF4-FFF2-40B4-BE49-F238E27FC236}">
                <a16:creationId xmlns:a16="http://schemas.microsoft.com/office/drawing/2014/main" id="{9B194468-BCD6-460C-990E-53BB0995993C}"/>
              </a:ext>
            </a:extLst>
          </p:cNvPr>
          <p:cNvGrpSpPr/>
          <p:nvPr userDrawn="1"/>
        </p:nvGrpSpPr>
        <p:grpSpPr>
          <a:xfrm rot="-2700000">
            <a:off x="2659655" y="-115245"/>
            <a:ext cx="1413771" cy="1400098"/>
            <a:chOff x="468200" y="1667900"/>
            <a:chExt cx="1085575" cy="1075075"/>
          </a:xfrm>
          <a:solidFill>
            <a:srgbClr val="15BBB3">
              <a:alpha val="10000"/>
            </a:srgbClr>
          </a:solidFill>
        </p:grpSpPr>
        <p:sp>
          <p:nvSpPr>
            <p:cNvPr id="153" name="Google Shape;3346;p61">
              <a:extLst>
                <a:ext uri="{FF2B5EF4-FFF2-40B4-BE49-F238E27FC236}">
                  <a16:creationId xmlns:a16="http://schemas.microsoft.com/office/drawing/2014/main" id="{AC1D3DD9-E3DD-4802-A503-34E0FBCE017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4" name="Google Shape;3347;p61">
              <a:extLst>
                <a:ext uri="{FF2B5EF4-FFF2-40B4-BE49-F238E27FC236}">
                  <a16:creationId xmlns:a16="http://schemas.microsoft.com/office/drawing/2014/main" id="{696B32EA-D347-442B-940C-3A690D04C5F0}"/>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5" name="Google Shape;3348;p61">
              <a:extLst>
                <a:ext uri="{FF2B5EF4-FFF2-40B4-BE49-F238E27FC236}">
                  <a16:creationId xmlns:a16="http://schemas.microsoft.com/office/drawing/2014/main" id="{416D7E77-CF55-411E-A663-A566E4F185E0}"/>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6" name="Google Shape;3349;p61">
              <a:extLst>
                <a:ext uri="{FF2B5EF4-FFF2-40B4-BE49-F238E27FC236}">
                  <a16:creationId xmlns:a16="http://schemas.microsoft.com/office/drawing/2014/main" id="{65C90B84-85DB-4959-83AD-CA86B962B278}"/>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7" name="Google Shape;3350;p61">
              <a:extLst>
                <a:ext uri="{FF2B5EF4-FFF2-40B4-BE49-F238E27FC236}">
                  <a16:creationId xmlns:a16="http://schemas.microsoft.com/office/drawing/2014/main" id="{254688E9-FC54-4E49-AF68-CC78E5057886}"/>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8" name="Google Shape;3351;p61">
              <a:extLst>
                <a:ext uri="{FF2B5EF4-FFF2-40B4-BE49-F238E27FC236}">
                  <a16:creationId xmlns:a16="http://schemas.microsoft.com/office/drawing/2014/main" id="{F5E243AF-3A4F-4615-BEE3-2BA9BD847160}"/>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9" name="Google Shape;3352;p61">
              <a:extLst>
                <a:ext uri="{FF2B5EF4-FFF2-40B4-BE49-F238E27FC236}">
                  <a16:creationId xmlns:a16="http://schemas.microsoft.com/office/drawing/2014/main" id="{EF238500-4612-4A0C-BA4E-494079ED4E41}"/>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0" name="Google Shape;3353;p61">
              <a:extLst>
                <a:ext uri="{FF2B5EF4-FFF2-40B4-BE49-F238E27FC236}">
                  <a16:creationId xmlns:a16="http://schemas.microsoft.com/office/drawing/2014/main" id="{FE2948D2-1A07-4EAD-881E-1DD352039BD3}"/>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1" name="Google Shape;3354;p61">
              <a:extLst>
                <a:ext uri="{FF2B5EF4-FFF2-40B4-BE49-F238E27FC236}">
                  <a16:creationId xmlns:a16="http://schemas.microsoft.com/office/drawing/2014/main" id="{CE70D35C-AEBB-4D16-AE40-AF4DE8F4F9E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2" name="Google Shape;3355;p61">
              <a:extLst>
                <a:ext uri="{FF2B5EF4-FFF2-40B4-BE49-F238E27FC236}">
                  <a16:creationId xmlns:a16="http://schemas.microsoft.com/office/drawing/2014/main" id="{4D146DC0-3237-4009-B774-130B91F4048A}"/>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3" name="Google Shape;3356;p61">
              <a:extLst>
                <a:ext uri="{FF2B5EF4-FFF2-40B4-BE49-F238E27FC236}">
                  <a16:creationId xmlns:a16="http://schemas.microsoft.com/office/drawing/2014/main" id="{0D9FF782-D0D8-4F10-8562-A9DABD6763ED}"/>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4" name="Google Shape;3357;p61">
              <a:extLst>
                <a:ext uri="{FF2B5EF4-FFF2-40B4-BE49-F238E27FC236}">
                  <a16:creationId xmlns:a16="http://schemas.microsoft.com/office/drawing/2014/main" id="{2C564D1C-E5FD-4098-8F84-94B480320359}"/>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5" name="Google Shape;3358;p61">
              <a:extLst>
                <a:ext uri="{FF2B5EF4-FFF2-40B4-BE49-F238E27FC236}">
                  <a16:creationId xmlns:a16="http://schemas.microsoft.com/office/drawing/2014/main" id="{CB3A2EF1-0AAF-453A-83D7-AF4BB8D43D4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6" name="Google Shape;3359;p61">
              <a:extLst>
                <a:ext uri="{FF2B5EF4-FFF2-40B4-BE49-F238E27FC236}">
                  <a16:creationId xmlns:a16="http://schemas.microsoft.com/office/drawing/2014/main" id="{4EEA2A2D-1EBB-4857-BF0A-1B5C93D372C3}"/>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7" name="Google Shape;3360;p61">
              <a:extLst>
                <a:ext uri="{FF2B5EF4-FFF2-40B4-BE49-F238E27FC236}">
                  <a16:creationId xmlns:a16="http://schemas.microsoft.com/office/drawing/2014/main" id="{B6B359F1-77A5-4D07-9F4A-B06E2FC15890}"/>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8" name="Google Shape;3361;p61">
              <a:extLst>
                <a:ext uri="{FF2B5EF4-FFF2-40B4-BE49-F238E27FC236}">
                  <a16:creationId xmlns:a16="http://schemas.microsoft.com/office/drawing/2014/main" id="{F0B068B4-2D95-4857-93B0-AFBCC608285A}"/>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9" name="Google Shape;3362;p61">
              <a:extLst>
                <a:ext uri="{FF2B5EF4-FFF2-40B4-BE49-F238E27FC236}">
                  <a16:creationId xmlns:a16="http://schemas.microsoft.com/office/drawing/2014/main" id="{63DFDBB2-4DEB-4317-B03A-0B6B859F1ED7}"/>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0" name="Google Shape;3363;p61">
              <a:extLst>
                <a:ext uri="{FF2B5EF4-FFF2-40B4-BE49-F238E27FC236}">
                  <a16:creationId xmlns:a16="http://schemas.microsoft.com/office/drawing/2014/main" id="{D7F09C4B-3D1A-4AB9-86BB-6172C8D2A52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1" name="Google Shape;3364;p61">
              <a:extLst>
                <a:ext uri="{FF2B5EF4-FFF2-40B4-BE49-F238E27FC236}">
                  <a16:creationId xmlns:a16="http://schemas.microsoft.com/office/drawing/2014/main" id="{C553C07D-E471-4C3B-8536-A2E6D7CB9760}"/>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2" name="Google Shape;3365;p61">
              <a:extLst>
                <a:ext uri="{FF2B5EF4-FFF2-40B4-BE49-F238E27FC236}">
                  <a16:creationId xmlns:a16="http://schemas.microsoft.com/office/drawing/2014/main" id="{595567BF-B368-435A-AF40-687B29F900BB}"/>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3" name="Google Shape;3366;p61">
              <a:extLst>
                <a:ext uri="{FF2B5EF4-FFF2-40B4-BE49-F238E27FC236}">
                  <a16:creationId xmlns:a16="http://schemas.microsoft.com/office/drawing/2014/main" id="{B32251C8-FCA8-41E8-883A-F9D973C90426}"/>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4" name="Google Shape;3367;p61">
              <a:extLst>
                <a:ext uri="{FF2B5EF4-FFF2-40B4-BE49-F238E27FC236}">
                  <a16:creationId xmlns:a16="http://schemas.microsoft.com/office/drawing/2014/main" id="{9BD76AEC-7DFF-4426-8128-C9AB4C4D766C}"/>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5" name="Google Shape;3368;p61">
              <a:extLst>
                <a:ext uri="{FF2B5EF4-FFF2-40B4-BE49-F238E27FC236}">
                  <a16:creationId xmlns:a16="http://schemas.microsoft.com/office/drawing/2014/main" id="{BE7885B6-BDBA-4202-99E9-9BEB6E9BF61B}"/>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6" name="Google Shape;3369;p61">
              <a:extLst>
                <a:ext uri="{FF2B5EF4-FFF2-40B4-BE49-F238E27FC236}">
                  <a16:creationId xmlns:a16="http://schemas.microsoft.com/office/drawing/2014/main" id="{6BFEC36E-EFBD-4F22-BA24-7E541A77DC2A}"/>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7" name="Google Shape;3370;p61">
              <a:extLst>
                <a:ext uri="{FF2B5EF4-FFF2-40B4-BE49-F238E27FC236}">
                  <a16:creationId xmlns:a16="http://schemas.microsoft.com/office/drawing/2014/main" id="{785E77EB-4824-413D-9154-BF3A4389769A}"/>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8" name="Google Shape;3371;p61">
              <a:extLst>
                <a:ext uri="{FF2B5EF4-FFF2-40B4-BE49-F238E27FC236}">
                  <a16:creationId xmlns:a16="http://schemas.microsoft.com/office/drawing/2014/main" id="{75D82465-DF1A-45F2-9A55-FB8FD90C919B}"/>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9" name="Google Shape;3372;p61">
              <a:extLst>
                <a:ext uri="{FF2B5EF4-FFF2-40B4-BE49-F238E27FC236}">
                  <a16:creationId xmlns:a16="http://schemas.microsoft.com/office/drawing/2014/main" id="{372959A5-DA7C-426D-9325-6B28C2AC89BA}"/>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0" name="Google Shape;3373;p61">
              <a:extLst>
                <a:ext uri="{FF2B5EF4-FFF2-40B4-BE49-F238E27FC236}">
                  <a16:creationId xmlns:a16="http://schemas.microsoft.com/office/drawing/2014/main" id="{E98BF848-00A5-46B9-AD0C-E1B25AD7A9D0}"/>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1" name="Google Shape;3374;p61">
              <a:extLst>
                <a:ext uri="{FF2B5EF4-FFF2-40B4-BE49-F238E27FC236}">
                  <a16:creationId xmlns:a16="http://schemas.microsoft.com/office/drawing/2014/main" id="{3924C4F0-1177-482F-812C-0B5B8ECAFB58}"/>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2" name="Google Shape;3375;p61">
              <a:extLst>
                <a:ext uri="{FF2B5EF4-FFF2-40B4-BE49-F238E27FC236}">
                  <a16:creationId xmlns:a16="http://schemas.microsoft.com/office/drawing/2014/main" id="{3A7BD5FA-334E-4E73-913C-9F98C733D4C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3" name="Google Shape;3376;p61">
              <a:extLst>
                <a:ext uri="{FF2B5EF4-FFF2-40B4-BE49-F238E27FC236}">
                  <a16:creationId xmlns:a16="http://schemas.microsoft.com/office/drawing/2014/main" id="{B5B2A127-AFCE-4639-A35D-D7A43871DE8B}"/>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4" name="Google Shape;3377;p61">
              <a:extLst>
                <a:ext uri="{FF2B5EF4-FFF2-40B4-BE49-F238E27FC236}">
                  <a16:creationId xmlns:a16="http://schemas.microsoft.com/office/drawing/2014/main" id="{6B4161B6-D18F-47D0-A438-B2CF266606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5" name="Google Shape;3378;p61">
              <a:extLst>
                <a:ext uri="{FF2B5EF4-FFF2-40B4-BE49-F238E27FC236}">
                  <a16:creationId xmlns:a16="http://schemas.microsoft.com/office/drawing/2014/main" id="{BDCE1186-6E45-4CE6-A874-8BDF962B6600}"/>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6" name="Google Shape;3379;p61">
              <a:extLst>
                <a:ext uri="{FF2B5EF4-FFF2-40B4-BE49-F238E27FC236}">
                  <a16:creationId xmlns:a16="http://schemas.microsoft.com/office/drawing/2014/main" id="{D9F7C26F-993E-495E-89BC-578117209681}"/>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7" name="Google Shape;3380;p61">
              <a:extLst>
                <a:ext uri="{FF2B5EF4-FFF2-40B4-BE49-F238E27FC236}">
                  <a16:creationId xmlns:a16="http://schemas.microsoft.com/office/drawing/2014/main" id="{DE58C9D6-5AAF-475A-9701-7AF649FE3B40}"/>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8" name="Google Shape;3381;p61">
              <a:extLst>
                <a:ext uri="{FF2B5EF4-FFF2-40B4-BE49-F238E27FC236}">
                  <a16:creationId xmlns:a16="http://schemas.microsoft.com/office/drawing/2014/main" id="{363B5385-51AF-42C7-9A36-B153AE9EEA6C}"/>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9" name="Google Shape;3382;p61">
              <a:extLst>
                <a:ext uri="{FF2B5EF4-FFF2-40B4-BE49-F238E27FC236}">
                  <a16:creationId xmlns:a16="http://schemas.microsoft.com/office/drawing/2014/main" id="{45F41646-36BF-4487-8286-E57B4E30FC0F}"/>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0" name="Google Shape;3383;p61">
              <a:extLst>
                <a:ext uri="{FF2B5EF4-FFF2-40B4-BE49-F238E27FC236}">
                  <a16:creationId xmlns:a16="http://schemas.microsoft.com/office/drawing/2014/main" id="{7664C457-7C41-461E-B5A8-34741CFFBBB0}"/>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1" name="Google Shape;3384;p61">
              <a:extLst>
                <a:ext uri="{FF2B5EF4-FFF2-40B4-BE49-F238E27FC236}">
                  <a16:creationId xmlns:a16="http://schemas.microsoft.com/office/drawing/2014/main" id="{174FECF4-8EA2-42D4-875F-E4DB5A33235C}"/>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2" name="Google Shape;3385;p61">
              <a:extLst>
                <a:ext uri="{FF2B5EF4-FFF2-40B4-BE49-F238E27FC236}">
                  <a16:creationId xmlns:a16="http://schemas.microsoft.com/office/drawing/2014/main" id="{27D157B9-59DF-41FE-9F1F-3D9CF37F275C}"/>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3" name="Google Shape;3386;p61">
              <a:extLst>
                <a:ext uri="{FF2B5EF4-FFF2-40B4-BE49-F238E27FC236}">
                  <a16:creationId xmlns:a16="http://schemas.microsoft.com/office/drawing/2014/main" id="{A683893F-2A19-41B2-B1AB-F383BA04FED5}"/>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4" name="Google Shape;3387;p61">
              <a:extLst>
                <a:ext uri="{FF2B5EF4-FFF2-40B4-BE49-F238E27FC236}">
                  <a16:creationId xmlns:a16="http://schemas.microsoft.com/office/drawing/2014/main" id="{54EE5F35-0E8A-4034-9874-E63CD3A98869}"/>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5" name="Google Shape;3388;p61">
              <a:extLst>
                <a:ext uri="{FF2B5EF4-FFF2-40B4-BE49-F238E27FC236}">
                  <a16:creationId xmlns:a16="http://schemas.microsoft.com/office/drawing/2014/main" id="{B995EAD2-6AB6-4882-AECE-95D6FCFE9D44}"/>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6" name="Google Shape;3389;p61">
              <a:extLst>
                <a:ext uri="{FF2B5EF4-FFF2-40B4-BE49-F238E27FC236}">
                  <a16:creationId xmlns:a16="http://schemas.microsoft.com/office/drawing/2014/main" id="{84B92247-3582-4070-ADEA-54F872F8AB07}"/>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7" name="Google Shape;3390;p61">
              <a:extLst>
                <a:ext uri="{FF2B5EF4-FFF2-40B4-BE49-F238E27FC236}">
                  <a16:creationId xmlns:a16="http://schemas.microsoft.com/office/drawing/2014/main" id="{73BA350E-0E98-464B-B70B-1836CD627B83}"/>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8" name="Google Shape;3391;p61">
              <a:extLst>
                <a:ext uri="{FF2B5EF4-FFF2-40B4-BE49-F238E27FC236}">
                  <a16:creationId xmlns:a16="http://schemas.microsoft.com/office/drawing/2014/main" id="{B517FC01-89E8-4AAD-BB93-CEED6FBB3397}"/>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9" name="Google Shape;3392;p61">
              <a:extLst>
                <a:ext uri="{FF2B5EF4-FFF2-40B4-BE49-F238E27FC236}">
                  <a16:creationId xmlns:a16="http://schemas.microsoft.com/office/drawing/2014/main" id="{28922DCE-C972-407F-ADE5-A58D651E25A8}"/>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0" name="Google Shape;3393;p61">
              <a:extLst>
                <a:ext uri="{FF2B5EF4-FFF2-40B4-BE49-F238E27FC236}">
                  <a16:creationId xmlns:a16="http://schemas.microsoft.com/office/drawing/2014/main" id="{52365172-1836-4D8E-9B63-6CAF9453509E}"/>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1" name="Google Shape;3394;p61">
              <a:extLst>
                <a:ext uri="{FF2B5EF4-FFF2-40B4-BE49-F238E27FC236}">
                  <a16:creationId xmlns:a16="http://schemas.microsoft.com/office/drawing/2014/main" id="{6366EF37-3F7A-45C5-BD95-0A1A1B93A875}"/>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2" name="Google Shape;3395;p61">
              <a:extLst>
                <a:ext uri="{FF2B5EF4-FFF2-40B4-BE49-F238E27FC236}">
                  <a16:creationId xmlns:a16="http://schemas.microsoft.com/office/drawing/2014/main" id="{580293EF-E1AE-48A1-A625-D2CC1D01715C}"/>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3" name="Google Shape;3396;p61">
              <a:extLst>
                <a:ext uri="{FF2B5EF4-FFF2-40B4-BE49-F238E27FC236}">
                  <a16:creationId xmlns:a16="http://schemas.microsoft.com/office/drawing/2014/main" id="{F350A58F-16B5-4F67-91D3-5D99096DB475}"/>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4" name="Google Shape;3397;p61">
              <a:extLst>
                <a:ext uri="{FF2B5EF4-FFF2-40B4-BE49-F238E27FC236}">
                  <a16:creationId xmlns:a16="http://schemas.microsoft.com/office/drawing/2014/main" id="{DD872A4A-E982-4774-8D0E-DF6E12EFDB83}"/>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5" name="Google Shape;3398;p61">
              <a:extLst>
                <a:ext uri="{FF2B5EF4-FFF2-40B4-BE49-F238E27FC236}">
                  <a16:creationId xmlns:a16="http://schemas.microsoft.com/office/drawing/2014/main" id="{A6A4D7CB-60E7-4977-9364-65361B5D82E5}"/>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6" name="Google Shape;3399;p61">
              <a:extLst>
                <a:ext uri="{FF2B5EF4-FFF2-40B4-BE49-F238E27FC236}">
                  <a16:creationId xmlns:a16="http://schemas.microsoft.com/office/drawing/2014/main" id="{F5506D51-D9FE-4600-B139-20F84765AD54}"/>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7" name="Google Shape;3400;p61">
              <a:extLst>
                <a:ext uri="{FF2B5EF4-FFF2-40B4-BE49-F238E27FC236}">
                  <a16:creationId xmlns:a16="http://schemas.microsoft.com/office/drawing/2014/main" id="{3D096AC0-04E6-4BD9-9AA0-1F9B23B0889E}"/>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8" name="Google Shape;3401;p61">
              <a:extLst>
                <a:ext uri="{FF2B5EF4-FFF2-40B4-BE49-F238E27FC236}">
                  <a16:creationId xmlns:a16="http://schemas.microsoft.com/office/drawing/2014/main" id="{BCBD8776-D442-455B-AEE4-3A74A89A7996}"/>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9" name="Google Shape;3402;p61">
              <a:extLst>
                <a:ext uri="{FF2B5EF4-FFF2-40B4-BE49-F238E27FC236}">
                  <a16:creationId xmlns:a16="http://schemas.microsoft.com/office/drawing/2014/main" id="{EFC4B6F1-54F5-4763-A6D2-3F64B811ADAB}"/>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0" name="Google Shape;3403;p61">
              <a:extLst>
                <a:ext uri="{FF2B5EF4-FFF2-40B4-BE49-F238E27FC236}">
                  <a16:creationId xmlns:a16="http://schemas.microsoft.com/office/drawing/2014/main" id="{506F6DDD-1E65-4DF7-A377-75ACD4462D06}"/>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1" name="Google Shape;3404;p61">
              <a:extLst>
                <a:ext uri="{FF2B5EF4-FFF2-40B4-BE49-F238E27FC236}">
                  <a16:creationId xmlns:a16="http://schemas.microsoft.com/office/drawing/2014/main" id="{5CAC9901-8D1A-4E5F-B38F-E8444804488A}"/>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2" name="Google Shape;3405;p61">
              <a:extLst>
                <a:ext uri="{FF2B5EF4-FFF2-40B4-BE49-F238E27FC236}">
                  <a16:creationId xmlns:a16="http://schemas.microsoft.com/office/drawing/2014/main" id="{F8E6D199-8250-4B89-9D5E-B0DCE428726C}"/>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3" name="Google Shape;3406;p61">
              <a:extLst>
                <a:ext uri="{FF2B5EF4-FFF2-40B4-BE49-F238E27FC236}">
                  <a16:creationId xmlns:a16="http://schemas.microsoft.com/office/drawing/2014/main" id="{9F3E1F6C-7537-498F-9060-B3BBBD48DAD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4" name="Google Shape;3407;p61">
              <a:extLst>
                <a:ext uri="{FF2B5EF4-FFF2-40B4-BE49-F238E27FC236}">
                  <a16:creationId xmlns:a16="http://schemas.microsoft.com/office/drawing/2014/main" id="{E5362D03-85B3-4742-8D04-69A752D72A49}"/>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5" name="Google Shape;3408;p61">
              <a:extLst>
                <a:ext uri="{FF2B5EF4-FFF2-40B4-BE49-F238E27FC236}">
                  <a16:creationId xmlns:a16="http://schemas.microsoft.com/office/drawing/2014/main" id="{CC358DF6-4714-407D-BB44-9CBAE6EFA51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6" name="Google Shape;3409;p61">
              <a:extLst>
                <a:ext uri="{FF2B5EF4-FFF2-40B4-BE49-F238E27FC236}">
                  <a16:creationId xmlns:a16="http://schemas.microsoft.com/office/drawing/2014/main" id="{296F3037-1237-49D3-93F6-86423E638933}"/>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grpSp>
      <p:sp>
        <p:nvSpPr>
          <p:cNvPr id="218" name="Rectangle 217">
            <a:extLst>
              <a:ext uri="{FF2B5EF4-FFF2-40B4-BE49-F238E27FC236}">
                <a16:creationId xmlns:a16="http://schemas.microsoft.com/office/drawing/2014/main" id="{9AA5A671-E65D-434C-A906-4FAE7F18BA4F}"/>
              </a:ext>
            </a:extLst>
          </p:cNvPr>
          <p:cNvSpPr/>
          <p:nvPr userDrawn="1"/>
        </p:nvSpPr>
        <p:spPr>
          <a:xfrm>
            <a:off x="-795" y="222465"/>
            <a:ext cx="88900" cy="7112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rgbClr val="FFFFFF"/>
              </a:solidFill>
              <a:effectLst/>
              <a:uLnTx/>
              <a:uFillTx/>
              <a:latin typeface="Calibri Light"/>
              <a:ea typeface="+mn-ea"/>
              <a:cs typeface="+mn-cs"/>
            </a:endParaRPr>
          </a:p>
        </p:txBody>
      </p:sp>
      <p:grpSp>
        <p:nvGrpSpPr>
          <p:cNvPr id="220" name="Group 219">
            <a:extLst>
              <a:ext uri="{FF2B5EF4-FFF2-40B4-BE49-F238E27FC236}">
                <a16:creationId xmlns:a16="http://schemas.microsoft.com/office/drawing/2014/main" id="{5FD6B939-A464-4BE7-81F5-4E77864F0715}"/>
              </a:ext>
            </a:extLst>
          </p:cNvPr>
          <p:cNvGrpSpPr/>
          <p:nvPr userDrawn="1"/>
        </p:nvGrpSpPr>
        <p:grpSpPr>
          <a:xfrm>
            <a:off x="-12701" y="895076"/>
            <a:ext cx="8186738" cy="71438"/>
            <a:chOff x="-12700" y="1035245"/>
            <a:chExt cx="8186738" cy="71438"/>
          </a:xfrm>
          <a:solidFill>
            <a:sysClr val="windowText" lastClr="000000"/>
          </a:solidFill>
        </p:grpSpPr>
        <p:cxnSp>
          <p:nvCxnSpPr>
            <p:cNvPr id="221" name="Straight Connector 220">
              <a:extLst>
                <a:ext uri="{FF2B5EF4-FFF2-40B4-BE49-F238E27FC236}">
                  <a16:creationId xmlns:a16="http://schemas.microsoft.com/office/drawing/2014/main" id="{6CBC33B4-AE41-42B5-8938-7A3B2FED120C}"/>
                </a:ext>
              </a:extLst>
            </p:cNvPr>
            <p:cNvCxnSpPr/>
            <p:nvPr/>
          </p:nvCxnSpPr>
          <p:spPr>
            <a:xfrm>
              <a:off x="-12700" y="1072584"/>
              <a:ext cx="8115300" cy="0"/>
            </a:xfrm>
            <a:prstGeom prst="line">
              <a:avLst/>
            </a:prstGeom>
            <a:grpFill/>
            <a:ln w="6350" cap="flat" cmpd="sng" algn="ctr">
              <a:solidFill>
                <a:srgbClr val="2F98B8"/>
              </a:solidFill>
              <a:prstDash val="solid"/>
              <a:miter lim="800000"/>
            </a:ln>
            <a:effectLst/>
          </p:spPr>
        </p:cxnSp>
        <p:sp>
          <p:nvSpPr>
            <p:cNvPr id="222" name="Oval 221">
              <a:extLst>
                <a:ext uri="{FF2B5EF4-FFF2-40B4-BE49-F238E27FC236}">
                  <a16:creationId xmlns:a16="http://schemas.microsoft.com/office/drawing/2014/main" id="{1D3C1118-9C9F-41C4-AD4A-0C1DAD149C8B}"/>
                </a:ext>
              </a:extLst>
            </p:cNvPr>
            <p:cNvSpPr/>
            <p:nvPr/>
          </p:nvSpPr>
          <p:spPr>
            <a:xfrm>
              <a:off x="8102600" y="1035245"/>
              <a:ext cx="71438" cy="71438"/>
            </a:xfrm>
            <a:prstGeom prst="ellipse">
              <a:avLst/>
            </a:prstGeom>
            <a:solidFill>
              <a:srgbClr val="2F98B8"/>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224" name="Google Shape;3410;p61">
            <a:extLst>
              <a:ext uri="{FF2B5EF4-FFF2-40B4-BE49-F238E27FC236}">
                <a16:creationId xmlns:a16="http://schemas.microsoft.com/office/drawing/2014/main" id="{A07EA215-C2AD-4BC6-BA61-86C31A093DFC}"/>
              </a:ext>
            </a:extLst>
          </p:cNvPr>
          <p:cNvGrpSpPr/>
          <p:nvPr userDrawn="1"/>
        </p:nvGrpSpPr>
        <p:grpSpPr>
          <a:xfrm>
            <a:off x="6953687" y="6111599"/>
            <a:ext cx="746023" cy="738808"/>
            <a:chOff x="468200" y="1667900"/>
            <a:chExt cx="1085575" cy="1075075"/>
          </a:xfrm>
          <a:solidFill>
            <a:schemeClr val="bg1"/>
          </a:solidFill>
        </p:grpSpPr>
        <p:sp>
          <p:nvSpPr>
            <p:cNvPr id="225" name="Google Shape;3411;p61">
              <a:extLst>
                <a:ext uri="{FF2B5EF4-FFF2-40B4-BE49-F238E27FC236}">
                  <a16:creationId xmlns:a16="http://schemas.microsoft.com/office/drawing/2014/main" id="{83664C3E-F177-4F8E-849A-2BAA42F8B914}"/>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26" name="Google Shape;3412;p61">
              <a:extLst>
                <a:ext uri="{FF2B5EF4-FFF2-40B4-BE49-F238E27FC236}">
                  <a16:creationId xmlns:a16="http://schemas.microsoft.com/office/drawing/2014/main" id="{0A54B5F1-DD81-47B9-8D11-F063D0189F9D}"/>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27" name="Google Shape;3413;p61">
              <a:extLst>
                <a:ext uri="{FF2B5EF4-FFF2-40B4-BE49-F238E27FC236}">
                  <a16:creationId xmlns:a16="http://schemas.microsoft.com/office/drawing/2014/main" id="{2DDB9C9A-4412-4435-B7C3-020B09AD3A79}"/>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28" name="Google Shape;3414;p61">
              <a:extLst>
                <a:ext uri="{FF2B5EF4-FFF2-40B4-BE49-F238E27FC236}">
                  <a16:creationId xmlns:a16="http://schemas.microsoft.com/office/drawing/2014/main" id="{2AFCC6AF-18E6-4CCA-88CE-30711ACFA6C6}"/>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29" name="Google Shape;3415;p61">
              <a:extLst>
                <a:ext uri="{FF2B5EF4-FFF2-40B4-BE49-F238E27FC236}">
                  <a16:creationId xmlns:a16="http://schemas.microsoft.com/office/drawing/2014/main" id="{48CF6DFE-1845-43D9-9B66-19563E07757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0" name="Google Shape;3416;p61">
              <a:extLst>
                <a:ext uri="{FF2B5EF4-FFF2-40B4-BE49-F238E27FC236}">
                  <a16:creationId xmlns:a16="http://schemas.microsoft.com/office/drawing/2014/main" id="{18DB76F3-0C9C-4DD9-B65D-F11E8F979A7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1" name="Google Shape;3417;p61">
              <a:extLst>
                <a:ext uri="{FF2B5EF4-FFF2-40B4-BE49-F238E27FC236}">
                  <a16:creationId xmlns:a16="http://schemas.microsoft.com/office/drawing/2014/main" id="{5BEEB9E4-C952-4562-BC2A-25D92F1B7E9A}"/>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2" name="Google Shape;3418;p61">
              <a:extLst>
                <a:ext uri="{FF2B5EF4-FFF2-40B4-BE49-F238E27FC236}">
                  <a16:creationId xmlns:a16="http://schemas.microsoft.com/office/drawing/2014/main" id="{C87A5449-D657-4966-87BC-A748BFB85F2A}"/>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3" name="Google Shape;3419;p61">
              <a:extLst>
                <a:ext uri="{FF2B5EF4-FFF2-40B4-BE49-F238E27FC236}">
                  <a16:creationId xmlns:a16="http://schemas.microsoft.com/office/drawing/2014/main" id="{210A4020-E887-4694-9D0D-A7063B2CBBEB}"/>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4" name="Google Shape;3420;p61">
              <a:extLst>
                <a:ext uri="{FF2B5EF4-FFF2-40B4-BE49-F238E27FC236}">
                  <a16:creationId xmlns:a16="http://schemas.microsoft.com/office/drawing/2014/main" id="{12141758-057C-48FA-B7F0-FA5B5CB6AA21}"/>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5" name="Google Shape;3421;p61">
              <a:extLst>
                <a:ext uri="{FF2B5EF4-FFF2-40B4-BE49-F238E27FC236}">
                  <a16:creationId xmlns:a16="http://schemas.microsoft.com/office/drawing/2014/main" id="{E56DF5D6-F555-449A-A800-CBE3F4934DA5}"/>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6" name="Google Shape;3422;p61">
              <a:extLst>
                <a:ext uri="{FF2B5EF4-FFF2-40B4-BE49-F238E27FC236}">
                  <a16:creationId xmlns:a16="http://schemas.microsoft.com/office/drawing/2014/main" id="{EFB7B2EE-042D-44D7-A613-9D65BFD34DE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7" name="Google Shape;3423;p61">
              <a:extLst>
                <a:ext uri="{FF2B5EF4-FFF2-40B4-BE49-F238E27FC236}">
                  <a16:creationId xmlns:a16="http://schemas.microsoft.com/office/drawing/2014/main" id="{22108FBA-294D-48D3-9F0D-97318EC7F27A}"/>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8" name="Google Shape;3424;p61">
              <a:extLst>
                <a:ext uri="{FF2B5EF4-FFF2-40B4-BE49-F238E27FC236}">
                  <a16:creationId xmlns:a16="http://schemas.microsoft.com/office/drawing/2014/main" id="{570732AA-7006-48A9-9D01-378F3921F70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9" name="Google Shape;3425;p61">
              <a:extLst>
                <a:ext uri="{FF2B5EF4-FFF2-40B4-BE49-F238E27FC236}">
                  <a16:creationId xmlns:a16="http://schemas.microsoft.com/office/drawing/2014/main" id="{0F1C56E1-979E-4C27-8C6F-8E8B09B84DE7}"/>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0" name="Google Shape;3426;p61">
              <a:extLst>
                <a:ext uri="{FF2B5EF4-FFF2-40B4-BE49-F238E27FC236}">
                  <a16:creationId xmlns:a16="http://schemas.microsoft.com/office/drawing/2014/main" id="{5B5A656B-DAFD-4994-957A-361F387A8943}"/>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1" name="Google Shape;3427;p61">
              <a:extLst>
                <a:ext uri="{FF2B5EF4-FFF2-40B4-BE49-F238E27FC236}">
                  <a16:creationId xmlns:a16="http://schemas.microsoft.com/office/drawing/2014/main" id="{BFFA8D26-02F8-4A81-AE49-38EB4A439812}"/>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2" name="Google Shape;3428;p61">
              <a:extLst>
                <a:ext uri="{FF2B5EF4-FFF2-40B4-BE49-F238E27FC236}">
                  <a16:creationId xmlns:a16="http://schemas.microsoft.com/office/drawing/2014/main" id="{FCD9BE6A-F273-4E51-BD0E-D70D66360CE3}"/>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3" name="Google Shape;3429;p61">
              <a:extLst>
                <a:ext uri="{FF2B5EF4-FFF2-40B4-BE49-F238E27FC236}">
                  <a16:creationId xmlns:a16="http://schemas.microsoft.com/office/drawing/2014/main" id="{DC5E1996-243E-4DFF-A8B4-8BC738169441}"/>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4" name="Google Shape;3430;p61">
              <a:extLst>
                <a:ext uri="{FF2B5EF4-FFF2-40B4-BE49-F238E27FC236}">
                  <a16:creationId xmlns:a16="http://schemas.microsoft.com/office/drawing/2014/main" id="{72ADA6CF-9CB5-4CC3-A964-343983715F1F}"/>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5" name="Google Shape;3431;p61">
              <a:extLst>
                <a:ext uri="{FF2B5EF4-FFF2-40B4-BE49-F238E27FC236}">
                  <a16:creationId xmlns:a16="http://schemas.microsoft.com/office/drawing/2014/main" id="{C91831DC-AE26-4369-A85E-9C279D05D38A}"/>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6" name="Google Shape;3432;p61">
              <a:extLst>
                <a:ext uri="{FF2B5EF4-FFF2-40B4-BE49-F238E27FC236}">
                  <a16:creationId xmlns:a16="http://schemas.microsoft.com/office/drawing/2014/main" id="{EFD612B3-310E-456B-A7ED-29603F87996F}"/>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7" name="Google Shape;3433;p61">
              <a:extLst>
                <a:ext uri="{FF2B5EF4-FFF2-40B4-BE49-F238E27FC236}">
                  <a16:creationId xmlns:a16="http://schemas.microsoft.com/office/drawing/2014/main" id="{A762A0D5-B240-48B1-B6AA-2258142529AC}"/>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8" name="Google Shape;3434;p61">
              <a:extLst>
                <a:ext uri="{FF2B5EF4-FFF2-40B4-BE49-F238E27FC236}">
                  <a16:creationId xmlns:a16="http://schemas.microsoft.com/office/drawing/2014/main" id="{C512D611-4EBD-43EF-896D-C3D6B33B49AE}"/>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9" name="Google Shape;3435;p61">
              <a:extLst>
                <a:ext uri="{FF2B5EF4-FFF2-40B4-BE49-F238E27FC236}">
                  <a16:creationId xmlns:a16="http://schemas.microsoft.com/office/drawing/2014/main" id="{59CF6A53-0A06-4920-A2C7-8D378288EC71}"/>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0" name="Google Shape;3436;p61">
              <a:extLst>
                <a:ext uri="{FF2B5EF4-FFF2-40B4-BE49-F238E27FC236}">
                  <a16:creationId xmlns:a16="http://schemas.microsoft.com/office/drawing/2014/main" id="{44CDC77B-4B4C-4A30-B632-00F195D38A0F}"/>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1" name="Google Shape;3437;p61">
              <a:extLst>
                <a:ext uri="{FF2B5EF4-FFF2-40B4-BE49-F238E27FC236}">
                  <a16:creationId xmlns:a16="http://schemas.microsoft.com/office/drawing/2014/main" id="{9E4159C2-EF5F-4E25-9370-3855D199CA18}"/>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2" name="Google Shape;3438;p61">
              <a:extLst>
                <a:ext uri="{FF2B5EF4-FFF2-40B4-BE49-F238E27FC236}">
                  <a16:creationId xmlns:a16="http://schemas.microsoft.com/office/drawing/2014/main" id="{1C3939E0-3C48-4C23-A913-77CD8299EC84}"/>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3" name="Google Shape;3439;p61">
              <a:extLst>
                <a:ext uri="{FF2B5EF4-FFF2-40B4-BE49-F238E27FC236}">
                  <a16:creationId xmlns:a16="http://schemas.microsoft.com/office/drawing/2014/main" id="{B5411671-1D13-44E9-A69F-6105E0AAEDEA}"/>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4" name="Google Shape;3440;p61">
              <a:extLst>
                <a:ext uri="{FF2B5EF4-FFF2-40B4-BE49-F238E27FC236}">
                  <a16:creationId xmlns:a16="http://schemas.microsoft.com/office/drawing/2014/main" id="{0193296C-2700-4549-BF0B-350065BD3DC0}"/>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5" name="Google Shape;3441;p61">
              <a:extLst>
                <a:ext uri="{FF2B5EF4-FFF2-40B4-BE49-F238E27FC236}">
                  <a16:creationId xmlns:a16="http://schemas.microsoft.com/office/drawing/2014/main" id="{3A3392C8-BA93-4877-B51A-A5D36F1CB70C}"/>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6" name="Google Shape;3442;p61">
              <a:extLst>
                <a:ext uri="{FF2B5EF4-FFF2-40B4-BE49-F238E27FC236}">
                  <a16:creationId xmlns:a16="http://schemas.microsoft.com/office/drawing/2014/main" id="{12A0DEB6-8C82-4C44-88B8-5DD7473143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7" name="Google Shape;3443;p61">
              <a:extLst>
                <a:ext uri="{FF2B5EF4-FFF2-40B4-BE49-F238E27FC236}">
                  <a16:creationId xmlns:a16="http://schemas.microsoft.com/office/drawing/2014/main" id="{4ACB8AE6-0717-4F1E-865A-C1A4E449675D}"/>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8" name="Google Shape;3444;p61">
              <a:extLst>
                <a:ext uri="{FF2B5EF4-FFF2-40B4-BE49-F238E27FC236}">
                  <a16:creationId xmlns:a16="http://schemas.microsoft.com/office/drawing/2014/main" id="{AE873CF9-7723-4974-8512-3D4493513F35}"/>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9" name="Google Shape;3445;p61">
              <a:extLst>
                <a:ext uri="{FF2B5EF4-FFF2-40B4-BE49-F238E27FC236}">
                  <a16:creationId xmlns:a16="http://schemas.microsoft.com/office/drawing/2014/main" id="{0F4BAE20-7D3D-4BF3-856A-EC542C58B86D}"/>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0" name="Google Shape;3446;p61">
              <a:extLst>
                <a:ext uri="{FF2B5EF4-FFF2-40B4-BE49-F238E27FC236}">
                  <a16:creationId xmlns:a16="http://schemas.microsoft.com/office/drawing/2014/main" id="{B6E8DA85-661B-4B85-8932-F8C70BF7011A}"/>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1" name="Google Shape;3447;p61">
              <a:extLst>
                <a:ext uri="{FF2B5EF4-FFF2-40B4-BE49-F238E27FC236}">
                  <a16:creationId xmlns:a16="http://schemas.microsoft.com/office/drawing/2014/main" id="{C2BBFBF1-0566-4741-B49E-B0F017D682E6}"/>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2" name="Google Shape;3448;p61">
              <a:extLst>
                <a:ext uri="{FF2B5EF4-FFF2-40B4-BE49-F238E27FC236}">
                  <a16:creationId xmlns:a16="http://schemas.microsoft.com/office/drawing/2014/main" id="{2F145425-63DB-4715-9FCF-B19D68343192}"/>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3" name="Google Shape;3449;p61">
              <a:extLst>
                <a:ext uri="{FF2B5EF4-FFF2-40B4-BE49-F238E27FC236}">
                  <a16:creationId xmlns:a16="http://schemas.microsoft.com/office/drawing/2014/main" id="{73D599C9-DF4B-43A5-822D-6B7D5A1BA767}"/>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4" name="Google Shape;3450;p61">
              <a:extLst>
                <a:ext uri="{FF2B5EF4-FFF2-40B4-BE49-F238E27FC236}">
                  <a16:creationId xmlns:a16="http://schemas.microsoft.com/office/drawing/2014/main" id="{8D080DF2-6600-4474-AA12-94424B1D30C9}"/>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5" name="Google Shape;3451;p61">
              <a:extLst>
                <a:ext uri="{FF2B5EF4-FFF2-40B4-BE49-F238E27FC236}">
                  <a16:creationId xmlns:a16="http://schemas.microsoft.com/office/drawing/2014/main" id="{6B4B0428-6331-42C0-A744-DA870DCC7D09}"/>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6" name="Google Shape;3452;p61">
              <a:extLst>
                <a:ext uri="{FF2B5EF4-FFF2-40B4-BE49-F238E27FC236}">
                  <a16:creationId xmlns:a16="http://schemas.microsoft.com/office/drawing/2014/main" id="{16B2BEA1-AFF4-465C-AD1A-382F9D7DAE8C}"/>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7" name="Google Shape;3453;p61">
              <a:extLst>
                <a:ext uri="{FF2B5EF4-FFF2-40B4-BE49-F238E27FC236}">
                  <a16:creationId xmlns:a16="http://schemas.microsoft.com/office/drawing/2014/main" id="{09AEF775-7714-4E24-BF41-CC2501A0C41C}"/>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8" name="Google Shape;3454;p61">
              <a:extLst>
                <a:ext uri="{FF2B5EF4-FFF2-40B4-BE49-F238E27FC236}">
                  <a16:creationId xmlns:a16="http://schemas.microsoft.com/office/drawing/2014/main" id="{C2ED7A7E-5C7A-4793-8982-F0BD7E6CF366}"/>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9" name="Google Shape;3455;p61">
              <a:extLst>
                <a:ext uri="{FF2B5EF4-FFF2-40B4-BE49-F238E27FC236}">
                  <a16:creationId xmlns:a16="http://schemas.microsoft.com/office/drawing/2014/main" id="{B034CAC1-39A5-470B-B0CB-7BEC344D57B4}"/>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0" name="Google Shape;3456;p61">
              <a:extLst>
                <a:ext uri="{FF2B5EF4-FFF2-40B4-BE49-F238E27FC236}">
                  <a16:creationId xmlns:a16="http://schemas.microsoft.com/office/drawing/2014/main" id="{DCDE5398-A7AB-421F-8A92-A48F9C14F93A}"/>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1" name="Google Shape;3457;p61">
              <a:extLst>
                <a:ext uri="{FF2B5EF4-FFF2-40B4-BE49-F238E27FC236}">
                  <a16:creationId xmlns:a16="http://schemas.microsoft.com/office/drawing/2014/main" id="{3A81DC61-D0CC-4DF1-A00B-A2E48EF496BD}"/>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2" name="Google Shape;3458;p61">
              <a:extLst>
                <a:ext uri="{FF2B5EF4-FFF2-40B4-BE49-F238E27FC236}">
                  <a16:creationId xmlns:a16="http://schemas.microsoft.com/office/drawing/2014/main" id="{18848AAB-D774-4FC3-B9D3-9FDB77128189}"/>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3" name="Google Shape;3459;p61">
              <a:extLst>
                <a:ext uri="{FF2B5EF4-FFF2-40B4-BE49-F238E27FC236}">
                  <a16:creationId xmlns:a16="http://schemas.microsoft.com/office/drawing/2014/main" id="{69013B4D-CD7A-44F3-82E3-9A46268A56E7}"/>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4" name="Google Shape;3460;p61">
              <a:extLst>
                <a:ext uri="{FF2B5EF4-FFF2-40B4-BE49-F238E27FC236}">
                  <a16:creationId xmlns:a16="http://schemas.microsoft.com/office/drawing/2014/main" id="{09DBE77B-3CDB-4C34-9B73-E9DF70B289D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5" name="Google Shape;3461;p61">
              <a:extLst>
                <a:ext uri="{FF2B5EF4-FFF2-40B4-BE49-F238E27FC236}">
                  <a16:creationId xmlns:a16="http://schemas.microsoft.com/office/drawing/2014/main" id="{FD80BE81-FCA5-4F2F-94F6-1A16DE62E46A}"/>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6" name="Google Shape;3462;p61">
              <a:extLst>
                <a:ext uri="{FF2B5EF4-FFF2-40B4-BE49-F238E27FC236}">
                  <a16:creationId xmlns:a16="http://schemas.microsoft.com/office/drawing/2014/main" id="{A7453E20-1778-48BA-AB61-CB782A9ED32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7" name="Google Shape;3463;p61">
              <a:extLst>
                <a:ext uri="{FF2B5EF4-FFF2-40B4-BE49-F238E27FC236}">
                  <a16:creationId xmlns:a16="http://schemas.microsoft.com/office/drawing/2014/main" id="{D274D4A7-AFD8-4228-AA05-5A8E48B7241F}"/>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8" name="Google Shape;3464;p61">
              <a:extLst>
                <a:ext uri="{FF2B5EF4-FFF2-40B4-BE49-F238E27FC236}">
                  <a16:creationId xmlns:a16="http://schemas.microsoft.com/office/drawing/2014/main" id="{FDB301C2-82DA-4583-AB15-ED4A8984CEF1}"/>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9" name="Google Shape;3465;p61">
              <a:extLst>
                <a:ext uri="{FF2B5EF4-FFF2-40B4-BE49-F238E27FC236}">
                  <a16:creationId xmlns:a16="http://schemas.microsoft.com/office/drawing/2014/main" id="{12D7ADC9-2A5C-4942-A14C-E3490C403F9A}"/>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0" name="Google Shape;3466;p61">
              <a:extLst>
                <a:ext uri="{FF2B5EF4-FFF2-40B4-BE49-F238E27FC236}">
                  <a16:creationId xmlns:a16="http://schemas.microsoft.com/office/drawing/2014/main" id="{1A9EA53C-0F68-4434-A375-FA65B2DAD670}"/>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1" name="Google Shape;3467;p61">
              <a:extLst>
                <a:ext uri="{FF2B5EF4-FFF2-40B4-BE49-F238E27FC236}">
                  <a16:creationId xmlns:a16="http://schemas.microsoft.com/office/drawing/2014/main" id="{0AAA1CE7-D41A-492D-AEFB-A41FA29E8496}"/>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2" name="Google Shape;3468;p61">
              <a:extLst>
                <a:ext uri="{FF2B5EF4-FFF2-40B4-BE49-F238E27FC236}">
                  <a16:creationId xmlns:a16="http://schemas.microsoft.com/office/drawing/2014/main" id="{3AE32FBF-6E43-4710-AD71-F3304451E18B}"/>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3" name="Google Shape;3469;p61">
              <a:extLst>
                <a:ext uri="{FF2B5EF4-FFF2-40B4-BE49-F238E27FC236}">
                  <a16:creationId xmlns:a16="http://schemas.microsoft.com/office/drawing/2014/main" id="{E9D47E16-683A-481E-89DD-A313B66202FF}"/>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4" name="Google Shape;3470;p61">
              <a:extLst>
                <a:ext uri="{FF2B5EF4-FFF2-40B4-BE49-F238E27FC236}">
                  <a16:creationId xmlns:a16="http://schemas.microsoft.com/office/drawing/2014/main" id="{18A490B2-4CF9-4639-9B81-F098197392B2}"/>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5" name="Google Shape;3471;p61">
              <a:extLst>
                <a:ext uri="{FF2B5EF4-FFF2-40B4-BE49-F238E27FC236}">
                  <a16:creationId xmlns:a16="http://schemas.microsoft.com/office/drawing/2014/main" id="{82ADCAC3-9FA9-4BF6-A00E-43B7276FAADD}"/>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6" name="Google Shape;3472;p61">
              <a:extLst>
                <a:ext uri="{FF2B5EF4-FFF2-40B4-BE49-F238E27FC236}">
                  <a16:creationId xmlns:a16="http://schemas.microsoft.com/office/drawing/2014/main" id="{6F4329A5-3D22-4069-8DF5-9F7F7D3E9B4B}"/>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7" name="Google Shape;3473;p61">
              <a:extLst>
                <a:ext uri="{FF2B5EF4-FFF2-40B4-BE49-F238E27FC236}">
                  <a16:creationId xmlns:a16="http://schemas.microsoft.com/office/drawing/2014/main" id="{C5F27D4C-E099-4679-BEBB-30ACD901F4C5}"/>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8" name="Google Shape;3474;p61">
              <a:extLst>
                <a:ext uri="{FF2B5EF4-FFF2-40B4-BE49-F238E27FC236}">
                  <a16:creationId xmlns:a16="http://schemas.microsoft.com/office/drawing/2014/main" id="{3D98C17B-4543-43DC-BB15-C6312BFA87C0}"/>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grpSp>
      <p:sp>
        <p:nvSpPr>
          <p:cNvPr id="294" name="Text Placeholder 293">
            <a:extLst>
              <a:ext uri="{FF2B5EF4-FFF2-40B4-BE49-F238E27FC236}">
                <a16:creationId xmlns:a16="http://schemas.microsoft.com/office/drawing/2014/main" id="{4C80A49A-F3B7-4C22-AAB0-4FFB378E806B}"/>
              </a:ext>
            </a:extLst>
          </p:cNvPr>
          <p:cNvSpPr>
            <a:spLocks noGrp="1"/>
          </p:cNvSpPr>
          <p:nvPr>
            <p:ph type="body" sz="quarter" idx="10" hasCustomPrompt="1"/>
          </p:nvPr>
        </p:nvSpPr>
        <p:spPr>
          <a:xfrm>
            <a:off x="401453" y="234951"/>
            <a:ext cx="7859714" cy="683516"/>
          </a:xfrm>
          <a:prstGeom prst="rect">
            <a:avLst/>
          </a:prstGeom>
        </p:spPr>
        <p:txBody>
          <a:bodyPr anchor="ctr"/>
          <a:lstStyle>
            <a:lvl1pPr marL="0" indent="0">
              <a:buNone/>
              <a:defRPr sz="3600" b="1">
                <a:solidFill>
                  <a:schemeClr val="tx1">
                    <a:lumMod val="85000"/>
                    <a:lumOff val="15000"/>
                  </a:schemeClr>
                </a:solidFill>
                <a:latin typeface="Arial" panose="020B0604020202020204" pitchFamily="34" charset="0"/>
                <a:cs typeface="Arial" panose="020B0604020202020204" pitchFamily="34" charset="0"/>
              </a:defRPr>
            </a:lvl1pPr>
          </a:lstStyle>
          <a:p>
            <a:pPr lvl="0"/>
            <a:r>
              <a:rPr lang="en-US" dirty="0"/>
              <a:t>Your Page Title Goes Here</a:t>
            </a:r>
          </a:p>
        </p:txBody>
      </p:sp>
      <p:pic>
        <p:nvPicPr>
          <p:cNvPr id="289" name="Picture 288"/>
          <p:cNvPicPr/>
          <p:nvPr userDrawn="1"/>
        </p:nvPicPr>
        <p:blipFill>
          <a:blip r:embed="rId2" cstate="print">
            <a:extLst>
              <a:ext uri="{28A0092B-C50C-407E-A947-70E740481C1C}">
                <a14:useLocalDpi xmlns:a14="http://schemas.microsoft.com/office/drawing/2010/main" val="0"/>
              </a:ext>
            </a:extLst>
          </a:blip>
          <a:stretch>
            <a:fillRect/>
          </a:stretch>
        </p:blipFill>
        <p:spPr>
          <a:xfrm>
            <a:off x="11317394" y="77403"/>
            <a:ext cx="766656" cy="1206922"/>
          </a:xfrm>
          <a:prstGeom prst="rect">
            <a:avLst/>
          </a:prstGeom>
        </p:spPr>
      </p:pic>
    </p:spTree>
    <p:extLst>
      <p:ext uri="{BB962C8B-B14F-4D97-AF65-F5344CB8AC3E}">
        <p14:creationId xmlns:p14="http://schemas.microsoft.com/office/powerpoint/2010/main" val="107149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334000" cy="3810000"/>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51601" y="1981201"/>
            <a:ext cx="5334000" cy="3810000"/>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05612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21666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23985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43753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1"/>
            </a:lvl1pPr>
            <a:lvl2pPr marL="457206" indent="0">
              <a:buNone/>
              <a:defRPr sz="1200"/>
            </a:lvl2pPr>
            <a:lvl3pPr marL="914411" indent="0">
              <a:buNone/>
              <a:defRPr sz="1001"/>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en-US"/>
              <a:t>Click to edit Master text styles</a:t>
            </a:r>
          </a:p>
        </p:txBody>
      </p:sp>
    </p:spTree>
    <p:extLst>
      <p:ext uri="{BB962C8B-B14F-4D97-AF65-F5344CB8AC3E}">
        <p14:creationId xmlns:p14="http://schemas.microsoft.com/office/powerpoint/2010/main" val="32333479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1"/>
            </a:lvl1pPr>
            <a:lvl2pPr marL="457206" indent="0">
              <a:buNone/>
              <a:defRPr sz="1200"/>
            </a:lvl2pPr>
            <a:lvl3pPr marL="914411" indent="0">
              <a:buNone/>
              <a:defRPr sz="1001"/>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en-US"/>
              <a:t>Click to edit Master text styles</a:t>
            </a:r>
          </a:p>
        </p:txBody>
      </p:sp>
    </p:spTree>
    <p:extLst>
      <p:ext uri="{BB962C8B-B14F-4D97-AF65-F5344CB8AC3E}">
        <p14:creationId xmlns:p14="http://schemas.microsoft.com/office/powerpoint/2010/main" val="38446882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640281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7800" y="609601"/>
            <a:ext cx="2717801" cy="51816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09601"/>
            <a:ext cx="7950201" cy="518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55030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11" name="Title 1"/>
          <p:cNvSpPr>
            <a:spLocks noGrp="1"/>
          </p:cNvSpPr>
          <p:nvPr>
            <p:ph type="title"/>
          </p:nvPr>
        </p:nvSpPr>
        <p:spPr>
          <a:xfrm>
            <a:off x="952464" y="4643448"/>
            <a:ext cx="10363200" cy="1362075"/>
          </a:xfrm>
        </p:spPr>
        <p:txBody>
          <a:bodyPr anchor="t"/>
          <a:lstStyle>
            <a:lvl1pPr algn="l">
              <a:defRPr sz="4000" b="1" cap="all"/>
            </a:lvl1pPr>
          </a:lstStyle>
          <a:p>
            <a:r>
              <a:rPr lang="en-US" dirty="0"/>
              <a:t>Click to edit Master title style</a:t>
            </a:r>
            <a:endParaRPr lang="en-GB" dirty="0"/>
          </a:p>
        </p:txBody>
      </p:sp>
      <p:sp>
        <p:nvSpPr>
          <p:cNvPr id="12" name="Text Placeholder 2"/>
          <p:cNvSpPr>
            <a:spLocks noGrp="1"/>
          </p:cNvSpPr>
          <p:nvPr>
            <p:ph type="body" idx="1"/>
          </p:nvPr>
        </p:nvSpPr>
        <p:spPr>
          <a:xfrm>
            <a:off x="952464" y="2714622"/>
            <a:ext cx="10363200" cy="1500187"/>
          </a:xfrm>
        </p:spPr>
        <p:txBody>
          <a:bodyPr anchor="b">
            <a:normAutofit/>
          </a:bodyPr>
          <a:lstStyle>
            <a:lvl1pPr marL="0" indent="0">
              <a:buNone/>
              <a:defRPr sz="2800">
                <a:solidFill>
                  <a:srgbClr val="3D3938"/>
                </a:solidFill>
              </a:defRPr>
            </a:lvl1pPr>
            <a:lvl2pPr marL="457206" indent="0">
              <a:buNone/>
              <a:defRPr sz="1801">
                <a:solidFill>
                  <a:schemeClr val="tx1">
                    <a:tint val="75000"/>
                  </a:schemeClr>
                </a:solidFill>
              </a:defRPr>
            </a:lvl2pPr>
            <a:lvl3pPr marL="914411" indent="0">
              <a:buNone/>
              <a:defRPr sz="1600">
                <a:solidFill>
                  <a:schemeClr val="tx1">
                    <a:tint val="75000"/>
                  </a:schemeClr>
                </a:solidFill>
              </a:defRPr>
            </a:lvl3pPr>
            <a:lvl4pPr marL="1371617" indent="0">
              <a:buNone/>
              <a:defRPr sz="1401">
                <a:solidFill>
                  <a:schemeClr val="tx1">
                    <a:tint val="75000"/>
                  </a:schemeClr>
                </a:solidFill>
              </a:defRPr>
            </a:lvl4pPr>
            <a:lvl5pPr marL="1828823" indent="0">
              <a:buNone/>
              <a:defRPr sz="1401">
                <a:solidFill>
                  <a:schemeClr val="tx1">
                    <a:tint val="75000"/>
                  </a:schemeClr>
                </a:solidFill>
              </a:defRPr>
            </a:lvl5pPr>
            <a:lvl6pPr marL="2286029" indent="0">
              <a:buNone/>
              <a:defRPr sz="1401">
                <a:solidFill>
                  <a:schemeClr val="tx1">
                    <a:tint val="75000"/>
                  </a:schemeClr>
                </a:solidFill>
              </a:defRPr>
            </a:lvl6pPr>
            <a:lvl7pPr marL="2743234" indent="0">
              <a:buNone/>
              <a:defRPr sz="1401">
                <a:solidFill>
                  <a:schemeClr val="tx1">
                    <a:tint val="75000"/>
                  </a:schemeClr>
                </a:solidFill>
              </a:defRPr>
            </a:lvl7pPr>
            <a:lvl8pPr marL="3200440" indent="0">
              <a:buNone/>
              <a:defRPr sz="1401">
                <a:solidFill>
                  <a:schemeClr val="tx1">
                    <a:tint val="75000"/>
                  </a:schemeClr>
                </a:solidFill>
              </a:defRPr>
            </a:lvl8pPr>
            <a:lvl9pPr marL="3657646" indent="0">
              <a:buNone/>
              <a:defRPr sz="1401">
                <a:solidFill>
                  <a:schemeClr val="tx1">
                    <a:tint val="75000"/>
                  </a:schemeClr>
                </a:solidFill>
              </a:defRPr>
            </a:lvl9pPr>
          </a:lstStyle>
          <a:p>
            <a:pPr lvl="0"/>
            <a:r>
              <a:rPr lang="en-US" dirty="0"/>
              <a:t>Click to edit Master text styles</a:t>
            </a:r>
          </a:p>
        </p:txBody>
      </p:sp>
      <p:sp>
        <p:nvSpPr>
          <p:cNvPr id="4" name="Footer Placeholder 4"/>
          <p:cNvSpPr>
            <a:spLocks noGrp="1"/>
          </p:cNvSpPr>
          <p:nvPr>
            <p:ph type="ftr" sz="quarter" idx="10"/>
          </p:nvPr>
        </p:nvSpPr>
        <p:spPr>
          <a:xfrm>
            <a:off x="4165600" y="6356352"/>
            <a:ext cx="3860800" cy="365125"/>
          </a:xfrm>
          <a:prstGeom prst="rect">
            <a:avLst/>
          </a:prstGeom>
        </p:spPr>
        <p:txBody>
          <a:bodyPr/>
          <a:lstStyle>
            <a:lvl1pPr>
              <a:defRPr/>
            </a:lvl1pPr>
          </a:lstStyle>
          <a:p>
            <a:pPr>
              <a:defRPr/>
            </a:pPr>
            <a:endParaRPr lang="en-GB"/>
          </a:p>
        </p:txBody>
      </p:sp>
      <p:sp>
        <p:nvSpPr>
          <p:cNvPr id="5" name="Slide Number Placeholder 5"/>
          <p:cNvSpPr>
            <a:spLocks noGrp="1"/>
          </p:cNvSpPr>
          <p:nvPr>
            <p:ph type="sldNum" sz="quarter" idx="11"/>
          </p:nvPr>
        </p:nvSpPr>
        <p:spPr>
          <a:xfrm>
            <a:off x="8737600" y="6356352"/>
            <a:ext cx="2844800" cy="365125"/>
          </a:xfrm>
          <a:prstGeom prst="rect">
            <a:avLst/>
          </a:prstGeom>
        </p:spPr>
        <p:txBody>
          <a:bodyPr/>
          <a:lstStyle>
            <a:lvl1pPr>
              <a:defRPr/>
            </a:lvl1pPr>
          </a:lstStyle>
          <a:p>
            <a:pPr>
              <a:defRPr/>
            </a:pPr>
            <a:fld id="{8A3A4147-9392-4425-8C9F-3F941986B5A2}" type="slidenum">
              <a:rPr lang="en-GB"/>
              <a:pPr>
                <a:defRPr/>
              </a:pPr>
              <a:t>‹#›</a:t>
            </a:fld>
            <a:endParaRPr lang="en-GB"/>
          </a:p>
        </p:txBody>
      </p:sp>
    </p:spTree>
    <p:extLst>
      <p:ext uri="{BB962C8B-B14F-4D97-AF65-F5344CB8AC3E}">
        <p14:creationId xmlns:p14="http://schemas.microsoft.com/office/powerpoint/2010/main" val="25614331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2C20B-5114-4766-879A-558A999DA6AB}"/>
              </a:ext>
            </a:extLst>
          </p:cNvPr>
          <p:cNvSpPr txBox="1">
            <a:spLocks noGrp="1"/>
          </p:cNvSpPr>
          <p:nvPr>
            <p:ph type="ctrTitle"/>
          </p:nvPr>
        </p:nvSpPr>
        <p:spPr>
          <a:xfrm>
            <a:off x="914400" y="2130423"/>
            <a:ext cx="10363196" cy="1470026"/>
          </a:xfrm>
        </p:spPr>
        <p:txBody>
          <a:bodyPr/>
          <a:lstStyle>
            <a:lvl1pPr>
              <a:defRPr/>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BBA1C580-FDB2-4EE8-9916-C1E2D335C35F}"/>
              </a:ext>
            </a:extLst>
          </p:cNvPr>
          <p:cNvSpPr txBox="1">
            <a:spLocks noGrp="1"/>
          </p:cNvSpPr>
          <p:nvPr>
            <p:ph type="subTitle" idx="1"/>
          </p:nvPr>
        </p:nvSpPr>
        <p:spPr>
          <a:xfrm>
            <a:off x="1828800" y="3886201"/>
            <a:ext cx="8534396" cy="1752603"/>
          </a:xfrm>
        </p:spPr>
        <p:txBody>
          <a:bodyPr anchorCtr="1"/>
          <a:lstStyle>
            <a:lvl1pPr marL="0" indent="0" algn="ctr">
              <a:buNone/>
              <a:defRPr/>
            </a:lvl1pPr>
          </a:lstStyle>
          <a:p>
            <a:pPr lvl="0"/>
            <a:r>
              <a:rPr lang="en-US"/>
              <a:t>Click to edit Master subtitle style</a:t>
            </a:r>
            <a:endParaRPr lang="en-GB"/>
          </a:p>
        </p:txBody>
      </p:sp>
      <p:sp>
        <p:nvSpPr>
          <p:cNvPr id="4" name="Rectangle 4">
            <a:extLst>
              <a:ext uri="{FF2B5EF4-FFF2-40B4-BE49-F238E27FC236}">
                <a16:creationId xmlns:a16="http://schemas.microsoft.com/office/drawing/2014/main" id="{A73DD5AD-1E9D-4FE2-9322-D9D870804EFE}"/>
              </a:ext>
            </a:extLst>
          </p:cNvPr>
          <p:cNvSpPr txBox="1">
            <a:spLocks noGrp="1"/>
          </p:cNvSpPr>
          <p:nvPr>
            <p:ph type="dt" sz="half" idx="7"/>
          </p:nvPr>
        </p:nvSpPr>
        <p:spPr/>
        <p:txBody>
          <a:bodyPr/>
          <a:lstStyle>
            <a:lvl1pPr>
              <a:defRPr/>
            </a:lvl1pPr>
          </a:lstStyle>
          <a:p>
            <a:pPr lvl="0"/>
            <a:endParaRPr lang="en-US"/>
          </a:p>
        </p:txBody>
      </p:sp>
      <p:sp>
        <p:nvSpPr>
          <p:cNvPr id="5" name="Rectangle 5">
            <a:extLst>
              <a:ext uri="{FF2B5EF4-FFF2-40B4-BE49-F238E27FC236}">
                <a16:creationId xmlns:a16="http://schemas.microsoft.com/office/drawing/2014/main" id="{C6B22A7E-7C77-4D24-8601-3B086878E67B}"/>
              </a:ext>
            </a:extLst>
          </p:cNvPr>
          <p:cNvSpPr txBox="1">
            <a:spLocks noGrp="1"/>
          </p:cNvSpPr>
          <p:nvPr>
            <p:ph type="ftr" sz="quarter" idx="9"/>
          </p:nvPr>
        </p:nvSpPr>
        <p:spPr/>
        <p:txBody>
          <a:bodyPr/>
          <a:lstStyle>
            <a:lvl1pPr>
              <a:defRPr/>
            </a:lvl1pPr>
          </a:lstStyle>
          <a:p>
            <a:pPr lvl="0"/>
            <a:endParaRPr lang="en-US"/>
          </a:p>
        </p:txBody>
      </p:sp>
      <p:sp>
        <p:nvSpPr>
          <p:cNvPr id="6" name="Rectangle 6">
            <a:extLst>
              <a:ext uri="{FF2B5EF4-FFF2-40B4-BE49-F238E27FC236}">
                <a16:creationId xmlns:a16="http://schemas.microsoft.com/office/drawing/2014/main" id="{B49DA6B5-E0C9-4566-9169-2B1F8ACA596F}"/>
              </a:ext>
            </a:extLst>
          </p:cNvPr>
          <p:cNvSpPr txBox="1">
            <a:spLocks noGrp="1"/>
          </p:cNvSpPr>
          <p:nvPr>
            <p:ph type="sldNum" sz="quarter" idx="8"/>
          </p:nvPr>
        </p:nvSpPr>
        <p:spPr/>
        <p:txBody>
          <a:bodyPr/>
          <a:lstStyle>
            <a:lvl1pPr>
              <a:defRPr/>
            </a:lvl1pPr>
          </a:lstStyle>
          <a:p>
            <a:pPr lvl="0"/>
            <a:fld id="{B852EC68-AF39-46C6-9EAE-31CACBD590A9}" type="slidenum">
              <a:t>‹#›</a:t>
            </a:fld>
            <a:endParaRPr lang="en-US"/>
          </a:p>
        </p:txBody>
      </p:sp>
    </p:spTree>
    <p:extLst>
      <p:ext uri="{BB962C8B-B14F-4D97-AF65-F5344CB8AC3E}">
        <p14:creationId xmlns:p14="http://schemas.microsoft.com/office/powerpoint/2010/main" val="355231146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C78D86-5797-420E-A8A4-C7199E24AE72}"/>
              </a:ext>
            </a:extLst>
          </p:cNvPr>
          <p:cNvSpPr/>
          <p:nvPr userDrawn="1"/>
        </p:nvSpPr>
        <p:spPr>
          <a:xfrm>
            <a:off x="0" y="6515101"/>
            <a:ext cx="2453689" cy="342900"/>
          </a:xfrm>
          <a:prstGeom prst="rect">
            <a:avLst/>
          </a:prstGeom>
          <a:solidFill>
            <a:srgbClr val="EA127B"/>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A71D81B-D466-433B-AF3B-C4EBD7D34B93}"/>
              </a:ext>
            </a:extLst>
          </p:cNvPr>
          <p:cNvSpPr/>
          <p:nvPr userDrawn="1"/>
        </p:nvSpPr>
        <p:spPr>
          <a:xfrm>
            <a:off x="2450307" y="6515101"/>
            <a:ext cx="2428875"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5B9E0F7-1C33-4B32-A7CD-46280595A471}"/>
              </a:ext>
            </a:extLst>
          </p:cNvPr>
          <p:cNvSpPr/>
          <p:nvPr userDrawn="1"/>
        </p:nvSpPr>
        <p:spPr>
          <a:xfrm>
            <a:off x="4869156" y="6515101"/>
            <a:ext cx="2453689" cy="3429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BF011F7-7586-44C7-B2D1-01F3C880D505}"/>
              </a:ext>
            </a:extLst>
          </p:cNvPr>
          <p:cNvSpPr/>
          <p:nvPr userDrawn="1"/>
        </p:nvSpPr>
        <p:spPr>
          <a:xfrm>
            <a:off x="7322345" y="6515101"/>
            <a:ext cx="2438400" cy="342900"/>
          </a:xfrm>
          <a:prstGeom prst="rect">
            <a:avLst/>
          </a:prstGeom>
          <a:solidFill>
            <a:srgbClr val="F9B232"/>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07124CF-6A73-40AA-A901-15C02C977C13}"/>
              </a:ext>
            </a:extLst>
          </p:cNvPr>
          <p:cNvSpPr/>
          <p:nvPr userDrawn="1"/>
        </p:nvSpPr>
        <p:spPr>
          <a:xfrm>
            <a:off x="9753600" y="6515101"/>
            <a:ext cx="2438400"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 name="Slide Number">
            <a:extLst>
              <a:ext uri="{FF2B5EF4-FFF2-40B4-BE49-F238E27FC236}">
                <a16:creationId xmlns:a16="http://schemas.microsoft.com/office/drawing/2014/main" id="{345232C4-781B-4AFC-84D5-5888B84E378D}"/>
              </a:ext>
            </a:extLst>
          </p:cNvPr>
          <p:cNvSpPr txBox="1">
            <a:spLocks/>
          </p:cNvSpPr>
          <p:nvPr userDrawn="1"/>
        </p:nvSpPr>
        <p:spPr>
          <a:xfrm>
            <a:off x="11530692" y="6566338"/>
            <a:ext cx="553358" cy="256609"/>
          </a:xfrm>
          <a:prstGeom prst="rect">
            <a:avLst/>
          </a:prstGeom>
          <a:ln w="12700">
            <a:miter lim="400000"/>
          </a:ln>
        </p:spPr>
        <p:txBody>
          <a:bodyPr wrap="squar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chemeClr val="bg1"/>
                </a:solidFill>
                <a:effectLst/>
                <a:uFillTx/>
                <a:latin typeface="Helvetica" panose="020B0604020202020204" pitchFamily="34" charset="0"/>
                <a:ea typeface="Helvetica" panose="020B0604020202020204" pitchFamily="34" charset="0"/>
                <a:cs typeface="Helvetica" panose="020B0604020202020204" pitchFamily="34" charset="0"/>
                <a:sym typeface="Helvetica Neue Light"/>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a:lstStyle>
          <a:p>
            <a:pPr marL="0" marR="0" lvl="0" indent="0" algn="ctr" defTabSz="584208"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001" b="0" i="0" u="none" strike="noStrike" kern="0" cap="none" spc="0" normalizeH="0" baseline="0" noProof="0" smtClean="0">
                <a:ln>
                  <a:noFill/>
                </a:ln>
                <a:solidFill>
                  <a:prstClr val="white"/>
                </a:solidFill>
                <a:effectLst/>
                <a:uLnTx/>
                <a:uFillTx/>
                <a:latin typeface="Helvetica" panose="020B0604020202020204" pitchFamily="34" charset="0"/>
                <a:cs typeface="Helvetica" panose="020B0604020202020204" pitchFamily="34" charset="0"/>
                <a:sym typeface="Helvetica Neue Light"/>
              </a:rPr>
              <a:pPr marL="0" marR="0" lvl="0" indent="0" algn="ctr" defTabSz="584208" rtl="0" eaLnBrk="1" fontAlgn="auto" latinLnBrk="0" hangingPunct="0">
                <a:lnSpc>
                  <a:spcPct val="100000"/>
                </a:lnSpc>
                <a:spcBef>
                  <a:spcPts val="0"/>
                </a:spcBef>
                <a:spcAft>
                  <a:spcPts val="0"/>
                </a:spcAft>
                <a:buClrTx/>
                <a:buSzTx/>
                <a:buFontTx/>
                <a:buNone/>
                <a:tabLst/>
                <a:defRPr/>
              </a:pPr>
              <a:t>‹#›</a:t>
            </a:fld>
            <a:endParaRPr kumimoji="0" lang="en-US" sz="1001" b="0"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sym typeface="Helvetica Neue Light"/>
            </a:endParaRPr>
          </a:p>
        </p:txBody>
      </p:sp>
      <p:grpSp>
        <p:nvGrpSpPr>
          <p:cNvPr id="22" name="Google Shape;3410;p61">
            <a:extLst>
              <a:ext uri="{FF2B5EF4-FFF2-40B4-BE49-F238E27FC236}">
                <a16:creationId xmlns:a16="http://schemas.microsoft.com/office/drawing/2014/main" id="{969B0358-367D-40FD-BC78-99FF100E3755}"/>
              </a:ext>
            </a:extLst>
          </p:cNvPr>
          <p:cNvGrpSpPr/>
          <p:nvPr userDrawn="1"/>
        </p:nvGrpSpPr>
        <p:grpSpPr>
          <a:xfrm>
            <a:off x="9365301" y="6520521"/>
            <a:ext cx="746023" cy="738808"/>
            <a:chOff x="468200" y="1667900"/>
            <a:chExt cx="1085575" cy="1075075"/>
          </a:xfrm>
          <a:solidFill>
            <a:schemeClr val="bg1"/>
          </a:solidFill>
        </p:grpSpPr>
        <p:sp>
          <p:nvSpPr>
            <p:cNvPr id="23" name="Google Shape;3411;p61">
              <a:extLst>
                <a:ext uri="{FF2B5EF4-FFF2-40B4-BE49-F238E27FC236}">
                  <a16:creationId xmlns:a16="http://schemas.microsoft.com/office/drawing/2014/main" id="{95C34CAF-42E9-4C7A-BA3D-0659738A270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 name="Google Shape;3412;p61">
              <a:extLst>
                <a:ext uri="{FF2B5EF4-FFF2-40B4-BE49-F238E27FC236}">
                  <a16:creationId xmlns:a16="http://schemas.microsoft.com/office/drawing/2014/main" id="{CBC37881-6FD7-4F14-AC80-1ED8EE571CA7}"/>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 name="Google Shape;3413;p61">
              <a:extLst>
                <a:ext uri="{FF2B5EF4-FFF2-40B4-BE49-F238E27FC236}">
                  <a16:creationId xmlns:a16="http://schemas.microsoft.com/office/drawing/2014/main" id="{60869ECA-06CB-4C1C-A1AB-5A6FE0BACC6B}"/>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 name="Google Shape;3414;p61">
              <a:extLst>
                <a:ext uri="{FF2B5EF4-FFF2-40B4-BE49-F238E27FC236}">
                  <a16:creationId xmlns:a16="http://schemas.microsoft.com/office/drawing/2014/main" id="{23A12441-5BBC-496D-920A-083C6F7400E4}"/>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 name="Google Shape;3415;p61">
              <a:extLst>
                <a:ext uri="{FF2B5EF4-FFF2-40B4-BE49-F238E27FC236}">
                  <a16:creationId xmlns:a16="http://schemas.microsoft.com/office/drawing/2014/main" id="{C670084C-A5A0-48D1-A9A5-A629FD8FEFF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 name="Google Shape;3416;p61">
              <a:extLst>
                <a:ext uri="{FF2B5EF4-FFF2-40B4-BE49-F238E27FC236}">
                  <a16:creationId xmlns:a16="http://schemas.microsoft.com/office/drawing/2014/main" id="{65D3D0CA-9F27-460D-B86B-D1BB67646AA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9" name="Google Shape;3417;p61">
              <a:extLst>
                <a:ext uri="{FF2B5EF4-FFF2-40B4-BE49-F238E27FC236}">
                  <a16:creationId xmlns:a16="http://schemas.microsoft.com/office/drawing/2014/main" id="{1015E4FD-18CB-4454-BE50-DDFC27E67567}"/>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0" name="Google Shape;3418;p61">
              <a:extLst>
                <a:ext uri="{FF2B5EF4-FFF2-40B4-BE49-F238E27FC236}">
                  <a16:creationId xmlns:a16="http://schemas.microsoft.com/office/drawing/2014/main" id="{13220583-31E3-45F5-AEC2-EF945D2976DF}"/>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1" name="Google Shape;3419;p61">
              <a:extLst>
                <a:ext uri="{FF2B5EF4-FFF2-40B4-BE49-F238E27FC236}">
                  <a16:creationId xmlns:a16="http://schemas.microsoft.com/office/drawing/2014/main" id="{7F651D6A-F2B1-4928-841B-223F90C0271F}"/>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2" name="Google Shape;3420;p61">
              <a:extLst>
                <a:ext uri="{FF2B5EF4-FFF2-40B4-BE49-F238E27FC236}">
                  <a16:creationId xmlns:a16="http://schemas.microsoft.com/office/drawing/2014/main" id="{6203AED1-85E1-4DB8-B700-0A8196C843C0}"/>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3" name="Google Shape;3421;p61">
              <a:extLst>
                <a:ext uri="{FF2B5EF4-FFF2-40B4-BE49-F238E27FC236}">
                  <a16:creationId xmlns:a16="http://schemas.microsoft.com/office/drawing/2014/main" id="{641BED8B-75CB-47B4-AE9B-92D5F04113DB}"/>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4" name="Google Shape;3422;p61">
              <a:extLst>
                <a:ext uri="{FF2B5EF4-FFF2-40B4-BE49-F238E27FC236}">
                  <a16:creationId xmlns:a16="http://schemas.microsoft.com/office/drawing/2014/main" id="{2024B0FF-537A-413D-A9B3-D8E530FF39CE}"/>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5" name="Google Shape;3423;p61">
              <a:extLst>
                <a:ext uri="{FF2B5EF4-FFF2-40B4-BE49-F238E27FC236}">
                  <a16:creationId xmlns:a16="http://schemas.microsoft.com/office/drawing/2014/main" id="{C2883141-5EF9-4572-9B5F-2EF8FD83F050}"/>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6" name="Google Shape;3424;p61">
              <a:extLst>
                <a:ext uri="{FF2B5EF4-FFF2-40B4-BE49-F238E27FC236}">
                  <a16:creationId xmlns:a16="http://schemas.microsoft.com/office/drawing/2014/main" id="{007C5572-CA66-47F9-BE19-FB051CBE245C}"/>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7" name="Google Shape;3425;p61">
              <a:extLst>
                <a:ext uri="{FF2B5EF4-FFF2-40B4-BE49-F238E27FC236}">
                  <a16:creationId xmlns:a16="http://schemas.microsoft.com/office/drawing/2014/main" id="{8665A890-45F4-4284-A9B0-D8340EFA2938}"/>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8" name="Google Shape;3426;p61">
              <a:extLst>
                <a:ext uri="{FF2B5EF4-FFF2-40B4-BE49-F238E27FC236}">
                  <a16:creationId xmlns:a16="http://schemas.microsoft.com/office/drawing/2014/main" id="{AE476E0C-3592-4ABA-9B32-6D26A75610EF}"/>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9" name="Google Shape;3427;p61">
              <a:extLst>
                <a:ext uri="{FF2B5EF4-FFF2-40B4-BE49-F238E27FC236}">
                  <a16:creationId xmlns:a16="http://schemas.microsoft.com/office/drawing/2014/main" id="{00BA2EA9-F53C-4465-B3CF-E1787FF4FC6E}"/>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0" name="Google Shape;3428;p61">
              <a:extLst>
                <a:ext uri="{FF2B5EF4-FFF2-40B4-BE49-F238E27FC236}">
                  <a16:creationId xmlns:a16="http://schemas.microsoft.com/office/drawing/2014/main" id="{7973178C-ADAA-4098-B062-1B176966CB4E}"/>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1" name="Google Shape;3429;p61">
              <a:extLst>
                <a:ext uri="{FF2B5EF4-FFF2-40B4-BE49-F238E27FC236}">
                  <a16:creationId xmlns:a16="http://schemas.microsoft.com/office/drawing/2014/main" id="{6F05A09A-2E53-49AF-B026-8DAE356E446C}"/>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2" name="Google Shape;3430;p61">
              <a:extLst>
                <a:ext uri="{FF2B5EF4-FFF2-40B4-BE49-F238E27FC236}">
                  <a16:creationId xmlns:a16="http://schemas.microsoft.com/office/drawing/2014/main" id="{F4F7E71E-D369-4A5D-B4DD-7FD2D2C3F48E}"/>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3" name="Google Shape;3431;p61">
              <a:extLst>
                <a:ext uri="{FF2B5EF4-FFF2-40B4-BE49-F238E27FC236}">
                  <a16:creationId xmlns:a16="http://schemas.microsoft.com/office/drawing/2014/main" id="{904170BA-41E5-451B-91DF-E75A8C5706F8}"/>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4" name="Google Shape;3432;p61">
              <a:extLst>
                <a:ext uri="{FF2B5EF4-FFF2-40B4-BE49-F238E27FC236}">
                  <a16:creationId xmlns:a16="http://schemas.microsoft.com/office/drawing/2014/main" id="{E409B938-A98B-40F1-9B4C-C92CC0A944E0}"/>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5" name="Google Shape;3433;p61">
              <a:extLst>
                <a:ext uri="{FF2B5EF4-FFF2-40B4-BE49-F238E27FC236}">
                  <a16:creationId xmlns:a16="http://schemas.microsoft.com/office/drawing/2014/main" id="{D6C19B4F-0F81-42FC-AAB4-9C45A04B4147}"/>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6" name="Google Shape;3434;p61">
              <a:extLst>
                <a:ext uri="{FF2B5EF4-FFF2-40B4-BE49-F238E27FC236}">
                  <a16:creationId xmlns:a16="http://schemas.microsoft.com/office/drawing/2014/main" id="{8505BD07-2B60-4179-A968-01055AFA77E9}"/>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7" name="Google Shape;3435;p61">
              <a:extLst>
                <a:ext uri="{FF2B5EF4-FFF2-40B4-BE49-F238E27FC236}">
                  <a16:creationId xmlns:a16="http://schemas.microsoft.com/office/drawing/2014/main" id="{777BD50F-BBBA-4FB4-A995-3D1AF0C7763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8" name="Google Shape;3436;p61">
              <a:extLst>
                <a:ext uri="{FF2B5EF4-FFF2-40B4-BE49-F238E27FC236}">
                  <a16:creationId xmlns:a16="http://schemas.microsoft.com/office/drawing/2014/main" id="{B720607F-AA26-49AF-979E-FCC7D21B19F6}"/>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9" name="Google Shape;3437;p61">
              <a:extLst>
                <a:ext uri="{FF2B5EF4-FFF2-40B4-BE49-F238E27FC236}">
                  <a16:creationId xmlns:a16="http://schemas.microsoft.com/office/drawing/2014/main" id="{3C86C9B1-5649-4AF2-B91B-D9D2B3F0F293}"/>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0" name="Google Shape;3438;p61">
              <a:extLst>
                <a:ext uri="{FF2B5EF4-FFF2-40B4-BE49-F238E27FC236}">
                  <a16:creationId xmlns:a16="http://schemas.microsoft.com/office/drawing/2014/main" id="{F7921187-28C5-4EA9-A7B1-C33464BFB627}"/>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1" name="Google Shape;3439;p61">
              <a:extLst>
                <a:ext uri="{FF2B5EF4-FFF2-40B4-BE49-F238E27FC236}">
                  <a16:creationId xmlns:a16="http://schemas.microsoft.com/office/drawing/2014/main" id="{10C6636D-43C4-4A9D-A710-E26B65EE11D7}"/>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2" name="Google Shape;3440;p61">
              <a:extLst>
                <a:ext uri="{FF2B5EF4-FFF2-40B4-BE49-F238E27FC236}">
                  <a16:creationId xmlns:a16="http://schemas.microsoft.com/office/drawing/2014/main" id="{FEA0B5D1-D21E-4176-B986-41B86CC34465}"/>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3" name="Google Shape;3441;p61">
              <a:extLst>
                <a:ext uri="{FF2B5EF4-FFF2-40B4-BE49-F238E27FC236}">
                  <a16:creationId xmlns:a16="http://schemas.microsoft.com/office/drawing/2014/main" id="{0AA4E0ED-12DA-4D2F-8548-A46DE09C31D3}"/>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4" name="Google Shape;3442;p61">
              <a:extLst>
                <a:ext uri="{FF2B5EF4-FFF2-40B4-BE49-F238E27FC236}">
                  <a16:creationId xmlns:a16="http://schemas.microsoft.com/office/drawing/2014/main" id="{5D97BD70-B6E8-409E-BEDC-546F38150BD4}"/>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5" name="Google Shape;3443;p61">
              <a:extLst>
                <a:ext uri="{FF2B5EF4-FFF2-40B4-BE49-F238E27FC236}">
                  <a16:creationId xmlns:a16="http://schemas.microsoft.com/office/drawing/2014/main" id="{6EBD44CA-F119-4FFC-8853-57B6A9F4A57C}"/>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6" name="Google Shape;3444;p61">
              <a:extLst>
                <a:ext uri="{FF2B5EF4-FFF2-40B4-BE49-F238E27FC236}">
                  <a16:creationId xmlns:a16="http://schemas.microsoft.com/office/drawing/2014/main" id="{D711E9F1-97F6-47B6-AB3A-C20EC1A28B4A}"/>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7" name="Google Shape;3445;p61">
              <a:extLst>
                <a:ext uri="{FF2B5EF4-FFF2-40B4-BE49-F238E27FC236}">
                  <a16:creationId xmlns:a16="http://schemas.microsoft.com/office/drawing/2014/main" id="{93112F55-3B2B-4F6A-863F-D8FF3216EBE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8" name="Google Shape;3446;p61">
              <a:extLst>
                <a:ext uri="{FF2B5EF4-FFF2-40B4-BE49-F238E27FC236}">
                  <a16:creationId xmlns:a16="http://schemas.microsoft.com/office/drawing/2014/main" id="{B3ABB5B6-D25D-463A-B330-F7EA69D8E4C0}"/>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9" name="Google Shape;3447;p61">
              <a:extLst>
                <a:ext uri="{FF2B5EF4-FFF2-40B4-BE49-F238E27FC236}">
                  <a16:creationId xmlns:a16="http://schemas.microsoft.com/office/drawing/2014/main" id="{1937102E-C816-49F6-98AF-2FC3CA3C1B42}"/>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0" name="Google Shape;3448;p61">
              <a:extLst>
                <a:ext uri="{FF2B5EF4-FFF2-40B4-BE49-F238E27FC236}">
                  <a16:creationId xmlns:a16="http://schemas.microsoft.com/office/drawing/2014/main" id="{2ADE852C-C99A-4617-A739-1C8D6B1B336B}"/>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1" name="Google Shape;3449;p61">
              <a:extLst>
                <a:ext uri="{FF2B5EF4-FFF2-40B4-BE49-F238E27FC236}">
                  <a16:creationId xmlns:a16="http://schemas.microsoft.com/office/drawing/2014/main" id="{B0A3CB0C-DE92-4C62-9CA9-9C09732911B0}"/>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2" name="Google Shape;3450;p61">
              <a:extLst>
                <a:ext uri="{FF2B5EF4-FFF2-40B4-BE49-F238E27FC236}">
                  <a16:creationId xmlns:a16="http://schemas.microsoft.com/office/drawing/2014/main" id="{49A83B73-419C-432A-9841-793BD9BDCE7D}"/>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3" name="Google Shape;3451;p61">
              <a:extLst>
                <a:ext uri="{FF2B5EF4-FFF2-40B4-BE49-F238E27FC236}">
                  <a16:creationId xmlns:a16="http://schemas.microsoft.com/office/drawing/2014/main" id="{CB5F0BB6-892C-46B0-9B65-2BF2FD9A8EDC}"/>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4" name="Google Shape;3452;p61">
              <a:extLst>
                <a:ext uri="{FF2B5EF4-FFF2-40B4-BE49-F238E27FC236}">
                  <a16:creationId xmlns:a16="http://schemas.microsoft.com/office/drawing/2014/main" id="{53FE9B50-1115-403F-8632-F522E4DDB86D}"/>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5" name="Google Shape;3453;p61">
              <a:extLst>
                <a:ext uri="{FF2B5EF4-FFF2-40B4-BE49-F238E27FC236}">
                  <a16:creationId xmlns:a16="http://schemas.microsoft.com/office/drawing/2014/main" id="{AB4C27E6-0B8B-47C7-84C8-2F22CDCFD978}"/>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6" name="Google Shape;3454;p61">
              <a:extLst>
                <a:ext uri="{FF2B5EF4-FFF2-40B4-BE49-F238E27FC236}">
                  <a16:creationId xmlns:a16="http://schemas.microsoft.com/office/drawing/2014/main" id="{895A5262-928F-4048-8AA7-83FE0A1EFC2A}"/>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7" name="Google Shape;3455;p61">
              <a:extLst>
                <a:ext uri="{FF2B5EF4-FFF2-40B4-BE49-F238E27FC236}">
                  <a16:creationId xmlns:a16="http://schemas.microsoft.com/office/drawing/2014/main" id="{7B54BAA4-CE4D-4AF0-B8C0-BD7CC4147A5A}"/>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8" name="Google Shape;3456;p61">
              <a:extLst>
                <a:ext uri="{FF2B5EF4-FFF2-40B4-BE49-F238E27FC236}">
                  <a16:creationId xmlns:a16="http://schemas.microsoft.com/office/drawing/2014/main" id="{C24535DD-C2E6-47C7-907B-72BBD83AD6C5}"/>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9" name="Google Shape;3457;p61">
              <a:extLst>
                <a:ext uri="{FF2B5EF4-FFF2-40B4-BE49-F238E27FC236}">
                  <a16:creationId xmlns:a16="http://schemas.microsoft.com/office/drawing/2014/main" id="{FE89D770-683E-4EC2-A5EB-04B521D920C6}"/>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0" name="Google Shape;3458;p61">
              <a:extLst>
                <a:ext uri="{FF2B5EF4-FFF2-40B4-BE49-F238E27FC236}">
                  <a16:creationId xmlns:a16="http://schemas.microsoft.com/office/drawing/2014/main" id="{2CB7D837-8C5F-4383-8A80-EE81003E56DD}"/>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1" name="Google Shape;3459;p61">
              <a:extLst>
                <a:ext uri="{FF2B5EF4-FFF2-40B4-BE49-F238E27FC236}">
                  <a16:creationId xmlns:a16="http://schemas.microsoft.com/office/drawing/2014/main" id="{64B266DC-3C0F-41EF-A8C0-5566F6E2DB04}"/>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2" name="Google Shape;3460;p61">
              <a:extLst>
                <a:ext uri="{FF2B5EF4-FFF2-40B4-BE49-F238E27FC236}">
                  <a16:creationId xmlns:a16="http://schemas.microsoft.com/office/drawing/2014/main" id="{B17C23B4-F62C-42E1-BDE4-46DE9DA4575E}"/>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3" name="Google Shape;3461;p61">
              <a:extLst>
                <a:ext uri="{FF2B5EF4-FFF2-40B4-BE49-F238E27FC236}">
                  <a16:creationId xmlns:a16="http://schemas.microsoft.com/office/drawing/2014/main" id="{D31C8BBA-C10C-4111-9CD7-ABF66378B60D}"/>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4" name="Google Shape;3462;p61">
              <a:extLst>
                <a:ext uri="{FF2B5EF4-FFF2-40B4-BE49-F238E27FC236}">
                  <a16:creationId xmlns:a16="http://schemas.microsoft.com/office/drawing/2014/main" id="{C56FECC0-6834-440A-9383-473E0D29FEB9}"/>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5" name="Google Shape;3463;p61">
              <a:extLst>
                <a:ext uri="{FF2B5EF4-FFF2-40B4-BE49-F238E27FC236}">
                  <a16:creationId xmlns:a16="http://schemas.microsoft.com/office/drawing/2014/main" id="{00BE02FA-A1F6-48EE-AB79-4BA21EA12F9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6" name="Google Shape;3464;p61">
              <a:extLst>
                <a:ext uri="{FF2B5EF4-FFF2-40B4-BE49-F238E27FC236}">
                  <a16:creationId xmlns:a16="http://schemas.microsoft.com/office/drawing/2014/main" id="{DFC15CBB-621D-4ECC-9ED1-D29220CD32A0}"/>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7" name="Google Shape;3465;p61">
              <a:extLst>
                <a:ext uri="{FF2B5EF4-FFF2-40B4-BE49-F238E27FC236}">
                  <a16:creationId xmlns:a16="http://schemas.microsoft.com/office/drawing/2014/main" id="{186F14D7-18D7-48C2-ABC9-B18D9F0AECD5}"/>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8" name="Google Shape;3466;p61">
              <a:extLst>
                <a:ext uri="{FF2B5EF4-FFF2-40B4-BE49-F238E27FC236}">
                  <a16:creationId xmlns:a16="http://schemas.microsoft.com/office/drawing/2014/main" id="{67F06F21-F7A6-4E8D-9383-5383D04DD41C}"/>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9" name="Google Shape;3467;p61">
              <a:extLst>
                <a:ext uri="{FF2B5EF4-FFF2-40B4-BE49-F238E27FC236}">
                  <a16:creationId xmlns:a16="http://schemas.microsoft.com/office/drawing/2014/main" id="{46CCC233-0F97-449C-8D7F-D13075C85C0E}"/>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0" name="Google Shape;3468;p61">
              <a:extLst>
                <a:ext uri="{FF2B5EF4-FFF2-40B4-BE49-F238E27FC236}">
                  <a16:creationId xmlns:a16="http://schemas.microsoft.com/office/drawing/2014/main" id="{2892D044-C768-4B6E-9FB0-3FA2B87EF238}"/>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1" name="Google Shape;3469;p61">
              <a:extLst>
                <a:ext uri="{FF2B5EF4-FFF2-40B4-BE49-F238E27FC236}">
                  <a16:creationId xmlns:a16="http://schemas.microsoft.com/office/drawing/2014/main" id="{1CDD0FB5-4CE7-4E66-A52A-B08F95AFF9E2}"/>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2" name="Google Shape;3470;p61">
              <a:extLst>
                <a:ext uri="{FF2B5EF4-FFF2-40B4-BE49-F238E27FC236}">
                  <a16:creationId xmlns:a16="http://schemas.microsoft.com/office/drawing/2014/main" id="{0AFFAEEE-3D44-4CD4-B676-473C4A73EABA}"/>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3" name="Google Shape;3471;p61">
              <a:extLst>
                <a:ext uri="{FF2B5EF4-FFF2-40B4-BE49-F238E27FC236}">
                  <a16:creationId xmlns:a16="http://schemas.microsoft.com/office/drawing/2014/main" id="{A836DC14-A052-4301-AC67-1FCF419D63C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4" name="Google Shape;3472;p61">
              <a:extLst>
                <a:ext uri="{FF2B5EF4-FFF2-40B4-BE49-F238E27FC236}">
                  <a16:creationId xmlns:a16="http://schemas.microsoft.com/office/drawing/2014/main" id="{FA757960-FA95-4E41-B4F6-D756FE489025}"/>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5" name="Google Shape;3473;p61">
              <a:extLst>
                <a:ext uri="{FF2B5EF4-FFF2-40B4-BE49-F238E27FC236}">
                  <a16:creationId xmlns:a16="http://schemas.microsoft.com/office/drawing/2014/main" id="{E819450E-DF2C-4A92-A0DF-16ED80C80F9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6" name="Google Shape;3474;p61">
              <a:extLst>
                <a:ext uri="{FF2B5EF4-FFF2-40B4-BE49-F238E27FC236}">
                  <a16:creationId xmlns:a16="http://schemas.microsoft.com/office/drawing/2014/main" id="{E00CDB9E-2C9D-409C-822A-423E4F802311}"/>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grpSp>
      <p:grpSp>
        <p:nvGrpSpPr>
          <p:cNvPr id="87" name="Google Shape;3410;p61">
            <a:extLst>
              <a:ext uri="{FF2B5EF4-FFF2-40B4-BE49-F238E27FC236}">
                <a16:creationId xmlns:a16="http://schemas.microsoft.com/office/drawing/2014/main" id="{1ABBF640-8738-44A5-9876-3569B9B66727}"/>
              </a:ext>
            </a:extLst>
          </p:cNvPr>
          <p:cNvGrpSpPr/>
          <p:nvPr userDrawn="1"/>
        </p:nvGrpSpPr>
        <p:grpSpPr>
          <a:xfrm>
            <a:off x="8208756" y="-457199"/>
            <a:ext cx="950617" cy="941423"/>
            <a:chOff x="468200" y="1667900"/>
            <a:chExt cx="1085575" cy="1075075"/>
          </a:xfrm>
        </p:grpSpPr>
        <p:sp>
          <p:nvSpPr>
            <p:cNvPr id="88" name="Google Shape;3411;p61">
              <a:extLst>
                <a:ext uri="{FF2B5EF4-FFF2-40B4-BE49-F238E27FC236}">
                  <a16:creationId xmlns:a16="http://schemas.microsoft.com/office/drawing/2014/main" id="{25FE99A0-0DF8-489E-B913-2393C2CA1A26}"/>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9" name="Google Shape;3412;p61">
              <a:extLst>
                <a:ext uri="{FF2B5EF4-FFF2-40B4-BE49-F238E27FC236}">
                  <a16:creationId xmlns:a16="http://schemas.microsoft.com/office/drawing/2014/main" id="{B1D5127B-6454-4DE2-8BD5-A9D20052ECFC}"/>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0" name="Google Shape;3413;p61">
              <a:extLst>
                <a:ext uri="{FF2B5EF4-FFF2-40B4-BE49-F238E27FC236}">
                  <a16:creationId xmlns:a16="http://schemas.microsoft.com/office/drawing/2014/main" id="{A24AFDEB-B479-4AA9-84BF-F1827B962ACF}"/>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1" name="Google Shape;3414;p61">
              <a:extLst>
                <a:ext uri="{FF2B5EF4-FFF2-40B4-BE49-F238E27FC236}">
                  <a16:creationId xmlns:a16="http://schemas.microsoft.com/office/drawing/2014/main" id="{944E212F-F301-4513-B9EF-50230C15C392}"/>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2" name="Google Shape;3415;p61">
              <a:extLst>
                <a:ext uri="{FF2B5EF4-FFF2-40B4-BE49-F238E27FC236}">
                  <a16:creationId xmlns:a16="http://schemas.microsoft.com/office/drawing/2014/main" id="{C8AE3CC4-3F9B-4151-A07F-C52888636731}"/>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3" name="Google Shape;3416;p61">
              <a:extLst>
                <a:ext uri="{FF2B5EF4-FFF2-40B4-BE49-F238E27FC236}">
                  <a16:creationId xmlns:a16="http://schemas.microsoft.com/office/drawing/2014/main" id="{13B45F41-72FE-418A-8EEA-DA27FAD23FE1}"/>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4" name="Google Shape;3417;p61">
              <a:extLst>
                <a:ext uri="{FF2B5EF4-FFF2-40B4-BE49-F238E27FC236}">
                  <a16:creationId xmlns:a16="http://schemas.microsoft.com/office/drawing/2014/main" id="{9C1C2B73-CBE9-4BBB-8E59-CE602B513F18}"/>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5" name="Google Shape;3418;p61">
              <a:extLst>
                <a:ext uri="{FF2B5EF4-FFF2-40B4-BE49-F238E27FC236}">
                  <a16:creationId xmlns:a16="http://schemas.microsoft.com/office/drawing/2014/main" id="{604E5F60-505D-4950-9153-CD7476EF5BC6}"/>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6" name="Google Shape;3419;p61">
              <a:extLst>
                <a:ext uri="{FF2B5EF4-FFF2-40B4-BE49-F238E27FC236}">
                  <a16:creationId xmlns:a16="http://schemas.microsoft.com/office/drawing/2014/main" id="{73DFDD2E-861F-438E-9338-F1A88553376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7" name="Google Shape;3420;p61">
              <a:extLst>
                <a:ext uri="{FF2B5EF4-FFF2-40B4-BE49-F238E27FC236}">
                  <a16:creationId xmlns:a16="http://schemas.microsoft.com/office/drawing/2014/main" id="{39FB0F72-EC35-4B33-94EA-0EF7BB5C0EDE}"/>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8" name="Google Shape;3421;p61">
              <a:extLst>
                <a:ext uri="{FF2B5EF4-FFF2-40B4-BE49-F238E27FC236}">
                  <a16:creationId xmlns:a16="http://schemas.microsoft.com/office/drawing/2014/main" id="{4EC98569-B2A0-4A53-B76D-76E8EB8C59B2}"/>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9" name="Google Shape;3422;p61">
              <a:extLst>
                <a:ext uri="{FF2B5EF4-FFF2-40B4-BE49-F238E27FC236}">
                  <a16:creationId xmlns:a16="http://schemas.microsoft.com/office/drawing/2014/main" id="{C12613A1-5A99-4689-B125-65EB190FD5D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0" name="Google Shape;3423;p61">
              <a:extLst>
                <a:ext uri="{FF2B5EF4-FFF2-40B4-BE49-F238E27FC236}">
                  <a16:creationId xmlns:a16="http://schemas.microsoft.com/office/drawing/2014/main" id="{34A82071-0885-4D26-A187-43EC95D4B89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1" name="Google Shape;3424;p61">
              <a:extLst>
                <a:ext uri="{FF2B5EF4-FFF2-40B4-BE49-F238E27FC236}">
                  <a16:creationId xmlns:a16="http://schemas.microsoft.com/office/drawing/2014/main" id="{206142B7-F3BE-4607-B57A-81C496A2A99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2" name="Google Shape;3425;p61">
              <a:extLst>
                <a:ext uri="{FF2B5EF4-FFF2-40B4-BE49-F238E27FC236}">
                  <a16:creationId xmlns:a16="http://schemas.microsoft.com/office/drawing/2014/main" id="{6DE2DFB2-9ADE-457B-9C06-3B08C43041EA}"/>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3" name="Google Shape;3426;p61">
              <a:extLst>
                <a:ext uri="{FF2B5EF4-FFF2-40B4-BE49-F238E27FC236}">
                  <a16:creationId xmlns:a16="http://schemas.microsoft.com/office/drawing/2014/main" id="{BA651B02-3101-46DF-9532-0E7E5B390254}"/>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4" name="Google Shape;3427;p61">
              <a:extLst>
                <a:ext uri="{FF2B5EF4-FFF2-40B4-BE49-F238E27FC236}">
                  <a16:creationId xmlns:a16="http://schemas.microsoft.com/office/drawing/2014/main" id="{4F59BA54-60B1-4DCD-88B8-D593CF2DBFCB}"/>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5" name="Google Shape;3428;p61">
              <a:extLst>
                <a:ext uri="{FF2B5EF4-FFF2-40B4-BE49-F238E27FC236}">
                  <a16:creationId xmlns:a16="http://schemas.microsoft.com/office/drawing/2014/main" id="{6A92806A-5D1E-4335-BF9E-A4FFD93A71D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6" name="Google Shape;3429;p61">
              <a:extLst>
                <a:ext uri="{FF2B5EF4-FFF2-40B4-BE49-F238E27FC236}">
                  <a16:creationId xmlns:a16="http://schemas.microsoft.com/office/drawing/2014/main" id="{5CFF6087-1D4E-4118-8E53-EED57D3E1127}"/>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7" name="Google Shape;3430;p61">
              <a:extLst>
                <a:ext uri="{FF2B5EF4-FFF2-40B4-BE49-F238E27FC236}">
                  <a16:creationId xmlns:a16="http://schemas.microsoft.com/office/drawing/2014/main" id="{07CCDC87-A6DE-4AF3-99F6-F9DBB68718BC}"/>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8" name="Google Shape;3431;p61">
              <a:extLst>
                <a:ext uri="{FF2B5EF4-FFF2-40B4-BE49-F238E27FC236}">
                  <a16:creationId xmlns:a16="http://schemas.microsoft.com/office/drawing/2014/main" id="{F20914EF-47C2-43E7-9786-C997065FCAC3}"/>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9" name="Google Shape;3432;p61">
              <a:extLst>
                <a:ext uri="{FF2B5EF4-FFF2-40B4-BE49-F238E27FC236}">
                  <a16:creationId xmlns:a16="http://schemas.microsoft.com/office/drawing/2014/main" id="{FC845C77-C25B-472E-AD59-AFC3673B31A3}"/>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0" name="Google Shape;3433;p61">
              <a:extLst>
                <a:ext uri="{FF2B5EF4-FFF2-40B4-BE49-F238E27FC236}">
                  <a16:creationId xmlns:a16="http://schemas.microsoft.com/office/drawing/2014/main" id="{DC65FE3B-51CD-4EC0-B6ED-B2CD243EC6FE}"/>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1" name="Google Shape;3434;p61">
              <a:extLst>
                <a:ext uri="{FF2B5EF4-FFF2-40B4-BE49-F238E27FC236}">
                  <a16:creationId xmlns:a16="http://schemas.microsoft.com/office/drawing/2014/main" id="{589FD86A-C337-4F6E-9AFB-242A2C3B3C25}"/>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2" name="Google Shape;3435;p61">
              <a:extLst>
                <a:ext uri="{FF2B5EF4-FFF2-40B4-BE49-F238E27FC236}">
                  <a16:creationId xmlns:a16="http://schemas.microsoft.com/office/drawing/2014/main" id="{E1179C00-F4A3-49B7-A815-6A09412EBE2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3" name="Google Shape;3436;p61">
              <a:extLst>
                <a:ext uri="{FF2B5EF4-FFF2-40B4-BE49-F238E27FC236}">
                  <a16:creationId xmlns:a16="http://schemas.microsoft.com/office/drawing/2014/main" id="{E16C901D-8EE7-4AB3-9B00-646F3127A887}"/>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4" name="Google Shape;3437;p61">
              <a:extLst>
                <a:ext uri="{FF2B5EF4-FFF2-40B4-BE49-F238E27FC236}">
                  <a16:creationId xmlns:a16="http://schemas.microsoft.com/office/drawing/2014/main" id="{DF1B7D6E-7041-4483-B3D2-A15178F0EFC6}"/>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5" name="Google Shape;3438;p61">
              <a:extLst>
                <a:ext uri="{FF2B5EF4-FFF2-40B4-BE49-F238E27FC236}">
                  <a16:creationId xmlns:a16="http://schemas.microsoft.com/office/drawing/2014/main" id="{F0361843-DD5C-44BD-88CB-8427E95496DA}"/>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6" name="Google Shape;3439;p61">
              <a:extLst>
                <a:ext uri="{FF2B5EF4-FFF2-40B4-BE49-F238E27FC236}">
                  <a16:creationId xmlns:a16="http://schemas.microsoft.com/office/drawing/2014/main" id="{5119D5FD-ECC4-49D6-99C8-E7E5943799DB}"/>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7" name="Google Shape;3440;p61">
              <a:extLst>
                <a:ext uri="{FF2B5EF4-FFF2-40B4-BE49-F238E27FC236}">
                  <a16:creationId xmlns:a16="http://schemas.microsoft.com/office/drawing/2014/main" id="{ACB6D5BA-AF07-4525-BB1B-0F47813025F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8" name="Google Shape;3441;p61">
              <a:extLst>
                <a:ext uri="{FF2B5EF4-FFF2-40B4-BE49-F238E27FC236}">
                  <a16:creationId xmlns:a16="http://schemas.microsoft.com/office/drawing/2014/main" id="{0AC401BA-13CB-4747-A71A-3696C87CC838}"/>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9" name="Google Shape;3442;p61">
              <a:extLst>
                <a:ext uri="{FF2B5EF4-FFF2-40B4-BE49-F238E27FC236}">
                  <a16:creationId xmlns:a16="http://schemas.microsoft.com/office/drawing/2014/main" id="{E74556CE-D434-47FE-A6D5-BEE2544E2031}"/>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0" name="Google Shape;3443;p61">
              <a:extLst>
                <a:ext uri="{FF2B5EF4-FFF2-40B4-BE49-F238E27FC236}">
                  <a16:creationId xmlns:a16="http://schemas.microsoft.com/office/drawing/2014/main" id="{E4669D77-7D39-4E52-B326-07E1B2543F31}"/>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1" name="Google Shape;3444;p61">
              <a:extLst>
                <a:ext uri="{FF2B5EF4-FFF2-40B4-BE49-F238E27FC236}">
                  <a16:creationId xmlns:a16="http://schemas.microsoft.com/office/drawing/2014/main" id="{C552F536-044F-4BF8-B8FF-9D9E166BF1B8}"/>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2" name="Google Shape;3445;p61">
              <a:extLst>
                <a:ext uri="{FF2B5EF4-FFF2-40B4-BE49-F238E27FC236}">
                  <a16:creationId xmlns:a16="http://schemas.microsoft.com/office/drawing/2014/main" id="{C4BCABE5-5B27-4CCB-A911-5B67573F910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3" name="Google Shape;3446;p61">
              <a:extLst>
                <a:ext uri="{FF2B5EF4-FFF2-40B4-BE49-F238E27FC236}">
                  <a16:creationId xmlns:a16="http://schemas.microsoft.com/office/drawing/2014/main" id="{940712A0-486C-4575-8A1F-26B57DD60C24}"/>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4" name="Google Shape;3447;p61">
              <a:extLst>
                <a:ext uri="{FF2B5EF4-FFF2-40B4-BE49-F238E27FC236}">
                  <a16:creationId xmlns:a16="http://schemas.microsoft.com/office/drawing/2014/main" id="{2B43CBC5-F670-4258-8F8B-39472ABF4E1E}"/>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5" name="Google Shape;3448;p61">
              <a:extLst>
                <a:ext uri="{FF2B5EF4-FFF2-40B4-BE49-F238E27FC236}">
                  <a16:creationId xmlns:a16="http://schemas.microsoft.com/office/drawing/2014/main" id="{47B1A71D-8D61-402E-8776-B57FAF4EC104}"/>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6" name="Google Shape;3449;p61">
              <a:extLst>
                <a:ext uri="{FF2B5EF4-FFF2-40B4-BE49-F238E27FC236}">
                  <a16:creationId xmlns:a16="http://schemas.microsoft.com/office/drawing/2014/main" id="{F34C5AD9-44FA-41CD-A9B6-9931182F4AAB}"/>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7" name="Google Shape;3450;p61">
              <a:extLst>
                <a:ext uri="{FF2B5EF4-FFF2-40B4-BE49-F238E27FC236}">
                  <a16:creationId xmlns:a16="http://schemas.microsoft.com/office/drawing/2014/main" id="{BCCF27A9-4524-4748-BDD6-8F6BC3D8CA3A}"/>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8" name="Google Shape;3451;p61">
              <a:extLst>
                <a:ext uri="{FF2B5EF4-FFF2-40B4-BE49-F238E27FC236}">
                  <a16:creationId xmlns:a16="http://schemas.microsoft.com/office/drawing/2014/main" id="{F2C9250B-972B-4B84-96DC-60A842BECCA0}"/>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9" name="Google Shape;3452;p61">
              <a:extLst>
                <a:ext uri="{FF2B5EF4-FFF2-40B4-BE49-F238E27FC236}">
                  <a16:creationId xmlns:a16="http://schemas.microsoft.com/office/drawing/2014/main" id="{627BE26F-C8C3-489C-9AB6-67F62C260500}"/>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0" name="Google Shape;3453;p61">
              <a:extLst>
                <a:ext uri="{FF2B5EF4-FFF2-40B4-BE49-F238E27FC236}">
                  <a16:creationId xmlns:a16="http://schemas.microsoft.com/office/drawing/2014/main" id="{4163E293-F3AC-4973-B389-6508800951C5}"/>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1" name="Google Shape;3454;p61">
              <a:extLst>
                <a:ext uri="{FF2B5EF4-FFF2-40B4-BE49-F238E27FC236}">
                  <a16:creationId xmlns:a16="http://schemas.microsoft.com/office/drawing/2014/main" id="{2AD626AF-EAD6-4E79-A359-133C85397B5D}"/>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2" name="Google Shape;3455;p61">
              <a:extLst>
                <a:ext uri="{FF2B5EF4-FFF2-40B4-BE49-F238E27FC236}">
                  <a16:creationId xmlns:a16="http://schemas.microsoft.com/office/drawing/2014/main" id="{A92D603A-300F-4A13-8CBE-92B042DA84DB}"/>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3" name="Google Shape;3456;p61">
              <a:extLst>
                <a:ext uri="{FF2B5EF4-FFF2-40B4-BE49-F238E27FC236}">
                  <a16:creationId xmlns:a16="http://schemas.microsoft.com/office/drawing/2014/main" id="{2707BD5B-A9CA-4431-9182-6DCBC63A3663}"/>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4" name="Google Shape;3457;p61">
              <a:extLst>
                <a:ext uri="{FF2B5EF4-FFF2-40B4-BE49-F238E27FC236}">
                  <a16:creationId xmlns:a16="http://schemas.microsoft.com/office/drawing/2014/main" id="{B6AEB03D-146E-4165-AC3A-CF2381F34982}"/>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5" name="Google Shape;3458;p61">
              <a:extLst>
                <a:ext uri="{FF2B5EF4-FFF2-40B4-BE49-F238E27FC236}">
                  <a16:creationId xmlns:a16="http://schemas.microsoft.com/office/drawing/2014/main" id="{5403C06A-FD2D-48F9-BC3B-4752136E10A5}"/>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6" name="Google Shape;3459;p61">
              <a:extLst>
                <a:ext uri="{FF2B5EF4-FFF2-40B4-BE49-F238E27FC236}">
                  <a16:creationId xmlns:a16="http://schemas.microsoft.com/office/drawing/2014/main" id="{CB682F0D-19CC-466B-872B-A1B19A2D2C3E}"/>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7" name="Google Shape;3460;p61">
              <a:extLst>
                <a:ext uri="{FF2B5EF4-FFF2-40B4-BE49-F238E27FC236}">
                  <a16:creationId xmlns:a16="http://schemas.microsoft.com/office/drawing/2014/main" id="{7154CF7D-159F-40E9-8C6B-CAA57A8CBA8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8" name="Google Shape;3461;p61">
              <a:extLst>
                <a:ext uri="{FF2B5EF4-FFF2-40B4-BE49-F238E27FC236}">
                  <a16:creationId xmlns:a16="http://schemas.microsoft.com/office/drawing/2014/main" id="{66CDB017-9794-4C04-89EA-49D579C5189F}"/>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9" name="Google Shape;3462;p61">
              <a:extLst>
                <a:ext uri="{FF2B5EF4-FFF2-40B4-BE49-F238E27FC236}">
                  <a16:creationId xmlns:a16="http://schemas.microsoft.com/office/drawing/2014/main" id="{69FDD508-1B9C-45AD-A0BD-DC6F7C79463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0" name="Google Shape;3463;p61">
              <a:extLst>
                <a:ext uri="{FF2B5EF4-FFF2-40B4-BE49-F238E27FC236}">
                  <a16:creationId xmlns:a16="http://schemas.microsoft.com/office/drawing/2014/main" id="{E7DC93A9-6A51-4E95-88A0-3FA7C44BD3A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1" name="Google Shape;3464;p61">
              <a:extLst>
                <a:ext uri="{FF2B5EF4-FFF2-40B4-BE49-F238E27FC236}">
                  <a16:creationId xmlns:a16="http://schemas.microsoft.com/office/drawing/2014/main" id="{A9C57DBE-C7C4-4D13-945A-236506D1F12A}"/>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2" name="Google Shape;3465;p61">
              <a:extLst>
                <a:ext uri="{FF2B5EF4-FFF2-40B4-BE49-F238E27FC236}">
                  <a16:creationId xmlns:a16="http://schemas.microsoft.com/office/drawing/2014/main" id="{F5D453CE-B99D-4790-A8C3-89C1D22A4D93}"/>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3" name="Google Shape;3466;p61">
              <a:extLst>
                <a:ext uri="{FF2B5EF4-FFF2-40B4-BE49-F238E27FC236}">
                  <a16:creationId xmlns:a16="http://schemas.microsoft.com/office/drawing/2014/main" id="{D743ED21-A2FA-40CD-8F4B-2FEB257F87E1}"/>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4" name="Google Shape;3467;p61">
              <a:extLst>
                <a:ext uri="{FF2B5EF4-FFF2-40B4-BE49-F238E27FC236}">
                  <a16:creationId xmlns:a16="http://schemas.microsoft.com/office/drawing/2014/main" id="{3298F3AF-36DD-4869-9378-3408F8FCC647}"/>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5" name="Google Shape;3468;p61">
              <a:extLst>
                <a:ext uri="{FF2B5EF4-FFF2-40B4-BE49-F238E27FC236}">
                  <a16:creationId xmlns:a16="http://schemas.microsoft.com/office/drawing/2014/main" id="{0CD62EBF-B272-45F9-B26C-34942658BBAF}"/>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6" name="Google Shape;3469;p61">
              <a:extLst>
                <a:ext uri="{FF2B5EF4-FFF2-40B4-BE49-F238E27FC236}">
                  <a16:creationId xmlns:a16="http://schemas.microsoft.com/office/drawing/2014/main" id="{EB91C235-C25F-4F3F-A265-F71AA6B99730}"/>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7" name="Google Shape;3470;p61">
              <a:extLst>
                <a:ext uri="{FF2B5EF4-FFF2-40B4-BE49-F238E27FC236}">
                  <a16:creationId xmlns:a16="http://schemas.microsoft.com/office/drawing/2014/main" id="{8C787084-039A-4DA1-99D2-FE5F567CBD84}"/>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8" name="Google Shape;3471;p61">
              <a:extLst>
                <a:ext uri="{FF2B5EF4-FFF2-40B4-BE49-F238E27FC236}">
                  <a16:creationId xmlns:a16="http://schemas.microsoft.com/office/drawing/2014/main" id="{7BCC723D-81F0-4296-981E-5CEA515FE2E6}"/>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9" name="Google Shape;3472;p61">
              <a:extLst>
                <a:ext uri="{FF2B5EF4-FFF2-40B4-BE49-F238E27FC236}">
                  <a16:creationId xmlns:a16="http://schemas.microsoft.com/office/drawing/2014/main" id="{470D2652-24A1-46B6-9F6A-A1006EEC1278}"/>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0" name="Google Shape;3473;p61">
              <a:extLst>
                <a:ext uri="{FF2B5EF4-FFF2-40B4-BE49-F238E27FC236}">
                  <a16:creationId xmlns:a16="http://schemas.microsoft.com/office/drawing/2014/main" id="{ED58B544-22B4-4BD6-AFAD-3DF834B804E7}"/>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1" name="Google Shape;3474;p61">
              <a:extLst>
                <a:ext uri="{FF2B5EF4-FFF2-40B4-BE49-F238E27FC236}">
                  <a16:creationId xmlns:a16="http://schemas.microsoft.com/office/drawing/2014/main" id="{93406EBE-99F5-4FC0-88D5-D45B3BBDB64D}"/>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grpSp>
      <p:grpSp>
        <p:nvGrpSpPr>
          <p:cNvPr id="152" name="Google Shape;3345;p61">
            <a:extLst>
              <a:ext uri="{FF2B5EF4-FFF2-40B4-BE49-F238E27FC236}">
                <a16:creationId xmlns:a16="http://schemas.microsoft.com/office/drawing/2014/main" id="{9B194468-BCD6-460C-990E-53BB0995993C}"/>
              </a:ext>
            </a:extLst>
          </p:cNvPr>
          <p:cNvGrpSpPr/>
          <p:nvPr userDrawn="1"/>
        </p:nvGrpSpPr>
        <p:grpSpPr>
          <a:xfrm rot="-2700000">
            <a:off x="2659655" y="-115245"/>
            <a:ext cx="1413771" cy="1400098"/>
            <a:chOff x="468200" y="1667900"/>
            <a:chExt cx="1085575" cy="1075075"/>
          </a:xfrm>
          <a:solidFill>
            <a:srgbClr val="15BBB3">
              <a:alpha val="10000"/>
            </a:srgbClr>
          </a:solidFill>
        </p:grpSpPr>
        <p:sp>
          <p:nvSpPr>
            <p:cNvPr id="153" name="Google Shape;3346;p61">
              <a:extLst>
                <a:ext uri="{FF2B5EF4-FFF2-40B4-BE49-F238E27FC236}">
                  <a16:creationId xmlns:a16="http://schemas.microsoft.com/office/drawing/2014/main" id="{AC1D3DD9-E3DD-4802-A503-34E0FBCE017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4" name="Google Shape;3347;p61">
              <a:extLst>
                <a:ext uri="{FF2B5EF4-FFF2-40B4-BE49-F238E27FC236}">
                  <a16:creationId xmlns:a16="http://schemas.microsoft.com/office/drawing/2014/main" id="{696B32EA-D347-442B-940C-3A690D04C5F0}"/>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5" name="Google Shape;3348;p61">
              <a:extLst>
                <a:ext uri="{FF2B5EF4-FFF2-40B4-BE49-F238E27FC236}">
                  <a16:creationId xmlns:a16="http://schemas.microsoft.com/office/drawing/2014/main" id="{416D7E77-CF55-411E-A663-A566E4F185E0}"/>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6" name="Google Shape;3349;p61">
              <a:extLst>
                <a:ext uri="{FF2B5EF4-FFF2-40B4-BE49-F238E27FC236}">
                  <a16:creationId xmlns:a16="http://schemas.microsoft.com/office/drawing/2014/main" id="{65C90B84-85DB-4959-83AD-CA86B962B278}"/>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7" name="Google Shape;3350;p61">
              <a:extLst>
                <a:ext uri="{FF2B5EF4-FFF2-40B4-BE49-F238E27FC236}">
                  <a16:creationId xmlns:a16="http://schemas.microsoft.com/office/drawing/2014/main" id="{254688E9-FC54-4E49-AF68-CC78E5057886}"/>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8" name="Google Shape;3351;p61">
              <a:extLst>
                <a:ext uri="{FF2B5EF4-FFF2-40B4-BE49-F238E27FC236}">
                  <a16:creationId xmlns:a16="http://schemas.microsoft.com/office/drawing/2014/main" id="{F5E243AF-3A4F-4615-BEE3-2BA9BD847160}"/>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9" name="Google Shape;3352;p61">
              <a:extLst>
                <a:ext uri="{FF2B5EF4-FFF2-40B4-BE49-F238E27FC236}">
                  <a16:creationId xmlns:a16="http://schemas.microsoft.com/office/drawing/2014/main" id="{EF238500-4612-4A0C-BA4E-494079ED4E41}"/>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0" name="Google Shape;3353;p61">
              <a:extLst>
                <a:ext uri="{FF2B5EF4-FFF2-40B4-BE49-F238E27FC236}">
                  <a16:creationId xmlns:a16="http://schemas.microsoft.com/office/drawing/2014/main" id="{FE2948D2-1A07-4EAD-881E-1DD352039BD3}"/>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1" name="Google Shape;3354;p61">
              <a:extLst>
                <a:ext uri="{FF2B5EF4-FFF2-40B4-BE49-F238E27FC236}">
                  <a16:creationId xmlns:a16="http://schemas.microsoft.com/office/drawing/2014/main" id="{CE70D35C-AEBB-4D16-AE40-AF4DE8F4F9E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2" name="Google Shape;3355;p61">
              <a:extLst>
                <a:ext uri="{FF2B5EF4-FFF2-40B4-BE49-F238E27FC236}">
                  <a16:creationId xmlns:a16="http://schemas.microsoft.com/office/drawing/2014/main" id="{4D146DC0-3237-4009-B774-130B91F4048A}"/>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3" name="Google Shape;3356;p61">
              <a:extLst>
                <a:ext uri="{FF2B5EF4-FFF2-40B4-BE49-F238E27FC236}">
                  <a16:creationId xmlns:a16="http://schemas.microsoft.com/office/drawing/2014/main" id="{0D9FF782-D0D8-4F10-8562-A9DABD6763ED}"/>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4" name="Google Shape;3357;p61">
              <a:extLst>
                <a:ext uri="{FF2B5EF4-FFF2-40B4-BE49-F238E27FC236}">
                  <a16:creationId xmlns:a16="http://schemas.microsoft.com/office/drawing/2014/main" id="{2C564D1C-E5FD-4098-8F84-94B480320359}"/>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5" name="Google Shape;3358;p61">
              <a:extLst>
                <a:ext uri="{FF2B5EF4-FFF2-40B4-BE49-F238E27FC236}">
                  <a16:creationId xmlns:a16="http://schemas.microsoft.com/office/drawing/2014/main" id="{CB3A2EF1-0AAF-453A-83D7-AF4BB8D43D4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6" name="Google Shape;3359;p61">
              <a:extLst>
                <a:ext uri="{FF2B5EF4-FFF2-40B4-BE49-F238E27FC236}">
                  <a16:creationId xmlns:a16="http://schemas.microsoft.com/office/drawing/2014/main" id="{4EEA2A2D-1EBB-4857-BF0A-1B5C93D372C3}"/>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7" name="Google Shape;3360;p61">
              <a:extLst>
                <a:ext uri="{FF2B5EF4-FFF2-40B4-BE49-F238E27FC236}">
                  <a16:creationId xmlns:a16="http://schemas.microsoft.com/office/drawing/2014/main" id="{B6B359F1-77A5-4D07-9F4A-B06E2FC15890}"/>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8" name="Google Shape;3361;p61">
              <a:extLst>
                <a:ext uri="{FF2B5EF4-FFF2-40B4-BE49-F238E27FC236}">
                  <a16:creationId xmlns:a16="http://schemas.microsoft.com/office/drawing/2014/main" id="{F0B068B4-2D95-4857-93B0-AFBCC608285A}"/>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9" name="Google Shape;3362;p61">
              <a:extLst>
                <a:ext uri="{FF2B5EF4-FFF2-40B4-BE49-F238E27FC236}">
                  <a16:creationId xmlns:a16="http://schemas.microsoft.com/office/drawing/2014/main" id="{63DFDBB2-4DEB-4317-B03A-0B6B859F1ED7}"/>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0" name="Google Shape;3363;p61">
              <a:extLst>
                <a:ext uri="{FF2B5EF4-FFF2-40B4-BE49-F238E27FC236}">
                  <a16:creationId xmlns:a16="http://schemas.microsoft.com/office/drawing/2014/main" id="{D7F09C4B-3D1A-4AB9-86BB-6172C8D2A52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1" name="Google Shape;3364;p61">
              <a:extLst>
                <a:ext uri="{FF2B5EF4-FFF2-40B4-BE49-F238E27FC236}">
                  <a16:creationId xmlns:a16="http://schemas.microsoft.com/office/drawing/2014/main" id="{C553C07D-E471-4C3B-8536-A2E6D7CB9760}"/>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2" name="Google Shape;3365;p61">
              <a:extLst>
                <a:ext uri="{FF2B5EF4-FFF2-40B4-BE49-F238E27FC236}">
                  <a16:creationId xmlns:a16="http://schemas.microsoft.com/office/drawing/2014/main" id="{595567BF-B368-435A-AF40-687B29F900BB}"/>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3" name="Google Shape;3366;p61">
              <a:extLst>
                <a:ext uri="{FF2B5EF4-FFF2-40B4-BE49-F238E27FC236}">
                  <a16:creationId xmlns:a16="http://schemas.microsoft.com/office/drawing/2014/main" id="{B32251C8-FCA8-41E8-883A-F9D973C90426}"/>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4" name="Google Shape;3367;p61">
              <a:extLst>
                <a:ext uri="{FF2B5EF4-FFF2-40B4-BE49-F238E27FC236}">
                  <a16:creationId xmlns:a16="http://schemas.microsoft.com/office/drawing/2014/main" id="{9BD76AEC-7DFF-4426-8128-C9AB4C4D766C}"/>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5" name="Google Shape;3368;p61">
              <a:extLst>
                <a:ext uri="{FF2B5EF4-FFF2-40B4-BE49-F238E27FC236}">
                  <a16:creationId xmlns:a16="http://schemas.microsoft.com/office/drawing/2014/main" id="{BE7885B6-BDBA-4202-99E9-9BEB6E9BF61B}"/>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6" name="Google Shape;3369;p61">
              <a:extLst>
                <a:ext uri="{FF2B5EF4-FFF2-40B4-BE49-F238E27FC236}">
                  <a16:creationId xmlns:a16="http://schemas.microsoft.com/office/drawing/2014/main" id="{6BFEC36E-EFBD-4F22-BA24-7E541A77DC2A}"/>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7" name="Google Shape;3370;p61">
              <a:extLst>
                <a:ext uri="{FF2B5EF4-FFF2-40B4-BE49-F238E27FC236}">
                  <a16:creationId xmlns:a16="http://schemas.microsoft.com/office/drawing/2014/main" id="{785E77EB-4824-413D-9154-BF3A4389769A}"/>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8" name="Google Shape;3371;p61">
              <a:extLst>
                <a:ext uri="{FF2B5EF4-FFF2-40B4-BE49-F238E27FC236}">
                  <a16:creationId xmlns:a16="http://schemas.microsoft.com/office/drawing/2014/main" id="{75D82465-DF1A-45F2-9A55-FB8FD90C919B}"/>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9" name="Google Shape;3372;p61">
              <a:extLst>
                <a:ext uri="{FF2B5EF4-FFF2-40B4-BE49-F238E27FC236}">
                  <a16:creationId xmlns:a16="http://schemas.microsoft.com/office/drawing/2014/main" id="{372959A5-DA7C-426D-9325-6B28C2AC89BA}"/>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0" name="Google Shape;3373;p61">
              <a:extLst>
                <a:ext uri="{FF2B5EF4-FFF2-40B4-BE49-F238E27FC236}">
                  <a16:creationId xmlns:a16="http://schemas.microsoft.com/office/drawing/2014/main" id="{E98BF848-00A5-46B9-AD0C-E1B25AD7A9D0}"/>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1" name="Google Shape;3374;p61">
              <a:extLst>
                <a:ext uri="{FF2B5EF4-FFF2-40B4-BE49-F238E27FC236}">
                  <a16:creationId xmlns:a16="http://schemas.microsoft.com/office/drawing/2014/main" id="{3924C4F0-1177-482F-812C-0B5B8ECAFB58}"/>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2" name="Google Shape;3375;p61">
              <a:extLst>
                <a:ext uri="{FF2B5EF4-FFF2-40B4-BE49-F238E27FC236}">
                  <a16:creationId xmlns:a16="http://schemas.microsoft.com/office/drawing/2014/main" id="{3A7BD5FA-334E-4E73-913C-9F98C733D4C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3" name="Google Shape;3376;p61">
              <a:extLst>
                <a:ext uri="{FF2B5EF4-FFF2-40B4-BE49-F238E27FC236}">
                  <a16:creationId xmlns:a16="http://schemas.microsoft.com/office/drawing/2014/main" id="{B5B2A127-AFCE-4639-A35D-D7A43871DE8B}"/>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4" name="Google Shape;3377;p61">
              <a:extLst>
                <a:ext uri="{FF2B5EF4-FFF2-40B4-BE49-F238E27FC236}">
                  <a16:creationId xmlns:a16="http://schemas.microsoft.com/office/drawing/2014/main" id="{6B4161B6-D18F-47D0-A438-B2CF266606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5" name="Google Shape;3378;p61">
              <a:extLst>
                <a:ext uri="{FF2B5EF4-FFF2-40B4-BE49-F238E27FC236}">
                  <a16:creationId xmlns:a16="http://schemas.microsoft.com/office/drawing/2014/main" id="{BDCE1186-6E45-4CE6-A874-8BDF962B6600}"/>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6" name="Google Shape;3379;p61">
              <a:extLst>
                <a:ext uri="{FF2B5EF4-FFF2-40B4-BE49-F238E27FC236}">
                  <a16:creationId xmlns:a16="http://schemas.microsoft.com/office/drawing/2014/main" id="{D9F7C26F-993E-495E-89BC-578117209681}"/>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7" name="Google Shape;3380;p61">
              <a:extLst>
                <a:ext uri="{FF2B5EF4-FFF2-40B4-BE49-F238E27FC236}">
                  <a16:creationId xmlns:a16="http://schemas.microsoft.com/office/drawing/2014/main" id="{DE58C9D6-5AAF-475A-9701-7AF649FE3B40}"/>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8" name="Google Shape;3381;p61">
              <a:extLst>
                <a:ext uri="{FF2B5EF4-FFF2-40B4-BE49-F238E27FC236}">
                  <a16:creationId xmlns:a16="http://schemas.microsoft.com/office/drawing/2014/main" id="{363B5385-51AF-42C7-9A36-B153AE9EEA6C}"/>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9" name="Google Shape;3382;p61">
              <a:extLst>
                <a:ext uri="{FF2B5EF4-FFF2-40B4-BE49-F238E27FC236}">
                  <a16:creationId xmlns:a16="http://schemas.microsoft.com/office/drawing/2014/main" id="{45F41646-36BF-4487-8286-E57B4E30FC0F}"/>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0" name="Google Shape;3383;p61">
              <a:extLst>
                <a:ext uri="{FF2B5EF4-FFF2-40B4-BE49-F238E27FC236}">
                  <a16:creationId xmlns:a16="http://schemas.microsoft.com/office/drawing/2014/main" id="{7664C457-7C41-461E-B5A8-34741CFFBBB0}"/>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1" name="Google Shape;3384;p61">
              <a:extLst>
                <a:ext uri="{FF2B5EF4-FFF2-40B4-BE49-F238E27FC236}">
                  <a16:creationId xmlns:a16="http://schemas.microsoft.com/office/drawing/2014/main" id="{174FECF4-8EA2-42D4-875F-E4DB5A33235C}"/>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2" name="Google Shape;3385;p61">
              <a:extLst>
                <a:ext uri="{FF2B5EF4-FFF2-40B4-BE49-F238E27FC236}">
                  <a16:creationId xmlns:a16="http://schemas.microsoft.com/office/drawing/2014/main" id="{27D157B9-59DF-41FE-9F1F-3D9CF37F275C}"/>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3" name="Google Shape;3386;p61">
              <a:extLst>
                <a:ext uri="{FF2B5EF4-FFF2-40B4-BE49-F238E27FC236}">
                  <a16:creationId xmlns:a16="http://schemas.microsoft.com/office/drawing/2014/main" id="{A683893F-2A19-41B2-B1AB-F383BA04FED5}"/>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4" name="Google Shape;3387;p61">
              <a:extLst>
                <a:ext uri="{FF2B5EF4-FFF2-40B4-BE49-F238E27FC236}">
                  <a16:creationId xmlns:a16="http://schemas.microsoft.com/office/drawing/2014/main" id="{54EE5F35-0E8A-4034-9874-E63CD3A98869}"/>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5" name="Google Shape;3388;p61">
              <a:extLst>
                <a:ext uri="{FF2B5EF4-FFF2-40B4-BE49-F238E27FC236}">
                  <a16:creationId xmlns:a16="http://schemas.microsoft.com/office/drawing/2014/main" id="{B995EAD2-6AB6-4882-AECE-95D6FCFE9D44}"/>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6" name="Google Shape;3389;p61">
              <a:extLst>
                <a:ext uri="{FF2B5EF4-FFF2-40B4-BE49-F238E27FC236}">
                  <a16:creationId xmlns:a16="http://schemas.microsoft.com/office/drawing/2014/main" id="{84B92247-3582-4070-ADEA-54F872F8AB07}"/>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7" name="Google Shape;3390;p61">
              <a:extLst>
                <a:ext uri="{FF2B5EF4-FFF2-40B4-BE49-F238E27FC236}">
                  <a16:creationId xmlns:a16="http://schemas.microsoft.com/office/drawing/2014/main" id="{73BA350E-0E98-464B-B70B-1836CD627B83}"/>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8" name="Google Shape;3391;p61">
              <a:extLst>
                <a:ext uri="{FF2B5EF4-FFF2-40B4-BE49-F238E27FC236}">
                  <a16:creationId xmlns:a16="http://schemas.microsoft.com/office/drawing/2014/main" id="{B517FC01-89E8-4AAD-BB93-CEED6FBB3397}"/>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9" name="Google Shape;3392;p61">
              <a:extLst>
                <a:ext uri="{FF2B5EF4-FFF2-40B4-BE49-F238E27FC236}">
                  <a16:creationId xmlns:a16="http://schemas.microsoft.com/office/drawing/2014/main" id="{28922DCE-C972-407F-ADE5-A58D651E25A8}"/>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0" name="Google Shape;3393;p61">
              <a:extLst>
                <a:ext uri="{FF2B5EF4-FFF2-40B4-BE49-F238E27FC236}">
                  <a16:creationId xmlns:a16="http://schemas.microsoft.com/office/drawing/2014/main" id="{52365172-1836-4D8E-9B63-6CAF9453509E}"/>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1" name="Google Shape;3394;p61">
              <a:extLst>
                <a:ext uri="{FF2B5EF4-FFF2-40B4-BE49-F238E27FC236}">
                  <a16:creationId xmlns:a16="http://schemas.microsoft.com/office/drawing/2014/main" id="{6366EF37-3F7A-45C5-BD95-0A1A1B93A875}"/>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2" name="Google Shape;3395;p61">
              <a:extLst>
                <a:ext uri="{FF2B5EF4-FFF2-40B4-BE49-F238E27FC236}">
                  <a16:creationId xmlns:a16="http://schemas.microsoft.com/office/drawing/2014/main" id="{580293EF-E1AE-48A1-A625-D2CC1D01715C}"/>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3" name="Google Shape;3396;p61">
              <a:extLst>
                <a:ext uri="{FF2B5EF4-FFF2-40B4-BE49-F238E27FC236}">
                  <a16:creationId xmlns:a16="http://schemas.microsoft.com/office/drawing/2014/main" id="{F350A58F-16B5-4F67-91D3-5D99096DB475}"/>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4" name="Google Shape;3397;p61">
              <a:extLst>
                <a:ext uri="{FF2B5EF4-FFF2-40B4-BE49-F238E27FC236}">
                  <a16:creationId xmlns:a16="http://schemas.microsoft.com/office/drawing/2014/main" id="{DD872A4A-E982-4774-8D0E-DF6E12EFDB83}"/>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5" name="Google Shape;3398;p61">
              <a:extLst>
                <a:ext uri="{FF2B5EF4-FFF2-40B4-BE49-F238E27FC236}">
                  <a16:creationId xmlns:a16="http://schemas.microsoft.com/office/drawing/2014/main" id="{A6A4D7CB-60E7-4977-9364-65361B5D82E5}"/>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6" name="Google Shape;3399;p61">
              <a:extLst>
                <a:ext uri="{FF2B5EF4-FFF2-40B4-BE49-F238E27FC236}">
                  <a16:creationId xmlns:a16="http://schemas.microsoft.com/office/drawing/2014/main" id="{F5506D51-D9FE-4600-B139-20F84765AD54}"/>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7" name="Google Shape;3400;p61">
              <a:extLst>
                <a:ext uri="{FF2B5EF4-FFF2-40B4-BE49-F238E27FC236}">
                  <a16:creationId xmlns:a16="http://schemas.microsoft.com/office/drawing/2014/main" id="{3D096AC0-04E6-4BD9-9AA0-1F9B23B0889E}"/>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8" name="Google Shape;3401;p61">
              <a:extLst>
                <a:ext uri="{FF2B5EF4-FFF2-40B4-BE49-F238E27FC236}">
                  <a16:creationId xmlns:a16="http://schemas.microsoft.com/office/drawing/2014/main" id="{BCBD8776-D442-455B-AEE4-3A74A89A7996}"/>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9" name="Google Shape;3402;p61">
              <a:extLst>
                <a:ext uri="{FF2B5EF4-FFF2-40B4-BE49-F238E27FC236}">
                  <a16:creationId xmlns:a16="http://schemas.microsoft.com/office/drawing/2014/main" id="{EFC4B6F1-54F5-4763-A6D2-3F64B811ADAB}"/>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0" name="Google Shape;3403;p61">
              <a:extLst>
                <a:ext uri="{FF2B5EF4-FFF2-40B4-BE49-F238E27FC236}">
                  <a16:creationId xmlns:a16="http://schemas.microsoft.com/office/drawing/2014/main" id="{506F6DDD-1E65-4DF7-A377-75ACD4462D06}"/>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1" name="Google Shape;3404;p61">
              <a:extLst>
                <a:ext uri="{FF2B5EF4-FFF2-40B4-BE49-F238E27FC236}">
                  <a16:creationId xmlns:a16="http://schemas.microsoft.com/office/drawing/2014/main" id="{5CAC9901-8D1A-4E5F-B38F-E8444804488A}"/>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2" name="Google Shape;3405;p61">
              <a:extLst>
                <a:ext uri="{FF2B5EF4-FFF2-40B4-BE49-F238E27FC236}">
                  <a16:creationId xmlns:a16="http://schemas.microsoft.com/office/drawing/2014/main" id="{F8E6D199-8250-4B89-9D5E-B0DCE428726C}"/>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3" name="Google Shape;3406;p61">
              <a:extLst>
                <a:ext uri="{FF2B5EF4-FFF2-40B4-BE49-F238E27FC236}">
                  <a16:creationId xmlns:a16="http://schemas.microsoft.com/office/drawing/2014/main" id="{9F3E1F6C-7537-498F-9060-B3BBBD48DAD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4" name="Google Shape;3407;p61">
              <a:extLst>
                <a:ext uri="{FF2B5EF4-FFF2-40B4-BE49-F238E27FC236}">
                  <a16:creationId xmlns:a16="http://schemas.microsoft.com/office/drawing/2014/main" id="{E5362D03-85B3-4742-8D04-69A752D72A49}"/>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5" name="Google Shape;3408;p61">
              <a:extLst>
                <a:ext uri="{FF2B5EF4-FFF2-40B4-BE49-F238E27FC236}">
                  <a16:creationId xmlns:a16="http://schemas.microsoft.com/office/drawing/2014/main" id="{CC358DF6-4714-407D-BB44-9CBAE6EFA51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6" name="Google Shape;3409;p61">
              <a:extLst>
                <a:ext uri="{FF2B5EF4-FFF2-40B4-BE49-F238E27FC236}">
                  <a16:creationId xmlns:a16="http://schemas.microsoft.com/office/drawing/2014/main" id="{296F3037-1237-49D3-93F6-86423E638933}"/>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grpSp>
      <p:sp>
        <p:nvSpPr>
          <p:cNvPr id="218" name="Rectangle 217">
            <a:extLst>
              <a:ext uri="{FF2B5EF4-FFF2-40B4-BE49-F238E27FC236}">
                <a16:creationId xmlns:a16="http://schemas.microsoft.com/office/drawing/2014/main" id="{9AA5A671-E65D-434C-A906-4FAE7F18BA4F}"/>
              </a:ext>
            </a:extLst>
          </p:cNvPr>
          <p:cNvSpPr/>
          <p:nvPr userDrawn="1"/>
        </p:nvSpPr>
        <p:spPr>
          <a:xfrm>
            <a:off x="-795" y="222465"/>
            <a:ext cx="88900" cy="7112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rgbClr val="FFFFFF"/>
              </a:solidFill>
              <a:effectLst/>
              <a:uLnTx/>
              <a:uFillTx/>
              <a:latin typeface="Calibri Light"/>
              <a:ea typeface="+mn-ea"/>
              <a:cs typeface="+mn-cs"/>
            </a:endParaRPr>
          </a:p>
        </p:txBody>
      </p:sp>
      <p:grpSp>
        <p:nvGrpSpPr>
          <p:cNvPr id="220" name="Group 219">
            <a:extLst>
              <a:ext uri="{FF2B5EF4-FFF2-40B4-BE49-F238E27FC236}">
                <a16:creationId xmlns:a16="http://schemas.microsoft.com/office/drawing/2014/main" id="{5FD6B939-A464-4BE7-81F5-4E77864F0715}"/>
              </a:ext>
            </a:extLst>
          </p:cNvPr>
          <p:cNvGrpSpPr/>
          <p:nvPr userDrawn="1"/>
        </p:nvGrpSpPr>
        <p:grpSpPr>
          <a:xfrm>
            <a:off x="-12701" y="895076"/>
            <a:ext cx="8186738" cy="71438"/>
            <a:chOff x="-12700" y="1035245"/>
            <a:chExt cx="8186738" cy="71438"/>
          </a:xfrm>
          <a:solidFill>
            <a:sysClr val="windowText" lastClr="000000"/>
          </a:solidFill>
        </p:grpSpPr>
        <p:cxnSp>
          <p:nvCxnSpPr>
            <p:cNvPr id="221" name="Straight Connector 220">
              <a:extLst>
                <a:ext uri="{FF2B5EF4-FFF2-40B4-BE49-F238E27FC236}">
                  <a16:creationId xmlns:a16="http://schemas.microsoft.com/office/drawing/2014/main" id="{6CBC33B4-AE41-42B5-8938-7A3B2FED120C}"/>
                </a:ext>
              </a:extLst>
            </p:cNvPr>
            <p:cNvCxnSpPr/>
            <p:nvPr/>
          </p:nvCxnSpPr>
          <p:spPr>
            <a:xfrm>
              <a:off x="-12700" y="1072584"/>
              <a:ext cx="8115300" cy="0"/>
            </a:xfrm>
            <a:prstGeom prst="line">
              <a:avLst/>
            </a:prstGeom>
            <a:grpFill/>
            <a:ln w="6350" cap="flat" cmpd="sng" algn="ctr">
              <a:solidFill>
                <a:srgbClr val="2F98B8"/>
              </a:solidFill>
              <a:prstDash val="solid"/>
              <a:miter lim="800000"/>
            </a:ln>
            <a:effectLst/>
          </p:spPr>
        </p:cxnSp>
        <p:sp>
          <p:nvSpPr>
            <p:cNvPr id="222" name="Oval 221">
              <a:extLst>
                <a:ext uri="{FF2B5EF4-FFF2-40B4-BE49-F238E27FC236}">
                  <a16:creationId xmlns:a16="http://schemas.microsoft.com/office/drawing/2014/main" id="{1D3C1118-9C9F-41C4-AD4A-0C1DAD149C8B}"/>
                </a:ext>
              </a:extLst>
            </p:cNvPr>
            <p:cNvSpPr/>
            <p:nvPr/>
          </p:nvSpPr>
          <p:spPr>
            <a:xfrm>
              <a:off x="8102600" y="1035245"/>
              <a:ext cx="71438" cy="71438"/>
            </a:xfrm>
            <a:prstGeom prst="ellipse">
              <a:avLst/>
            </a:prstGeom>
            <a:solidFill>
              <a:srgbClr val="2F98B8"/>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224" name="Google Shape;3410;p61">
            <a:extLst>
              <a:ext uri="{FF2B5EF4-FFF2-40B4-BE49-F238E27FC236}">
                <a16:creationId xmlns:a16="http://schemas.microsoft.com/office/drawing/2014/main" id="{A07EA215-C2AD-4BC6-BA61-86C31A093DFC}"/>
              </a:ext>
            </a:extLst>
          </p:cNvPr>
          <p:cNvGrpSpPr/>
          <p:nvPr userDrawn="1"/>
        </p:nvGrpSpPr>
        <p:grpSpPr>
          <a:xfrm>
            <a:off x="6953687" y="6111599"/>
            <a:ext cx="746023" cy="738808"/>
            <a:chOff x="468200" y="1667900"/>
            <a:chExt cx="1085575" cy="1075075"/>
          </a:xfrm>
          <a:solidFill>
            <a:schemeClr val="bg1"/>
          </a:solidFill>
        </p:grpSpPr>
        <p:sp>
          <p:nvSpPr>
            <p:cNvPr id="225" name="Google Shape;3411;p61">
              <a:extLst>
                <a:ext uri="{FF2B5EF4-FFF2-40B4-BE49-F238E27FC236}">
                  <a16:creationId xmlns:a16="http://schemas.microsoft.com/office/drawing/2014/main" id="{83664C3E-F177-4F8E-849A-2BAA42F8B914}"/>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26" name="Google Shape;3412;p61">
              <a:extLst>
                <a:ext uri="{FF2B5EF4-FFF2-40B4-BE49-F238E27FC236}">
                  <a16:creationId xmlns:a16="http://schemas.microsoft.com/office/drawing/2014/main" id="{0A54B5F1-DD81-47B9-8D11-F063D0189F9D}"/>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27" name="Google Shape;3413;p61">
              <a:extLst>
                <a:ext uri="{FF2B5EF4-FFF2-40B4-BE49-F238E27FC236}">
                  <a16:creationId xmlns:a16="http://schemas.microsoft.com/office/drawing/2014/main" id="{2DDB9C9A-4412-4435-B7C3-020B09AD3A79}"/>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28" name="Google Shape;3414;p61">
              <a:extLst>
                <a:ext uri="{FF2B5EF4-FFF2-40B4-BE49-F238E27FC236}">
                  <a16:creationId xmlns:a16="http://schemas.microsoft.com/office/drawing/2014/main" id="{2AFCC6AF-18E6-4CCA-88CE-30711ACFA6C6}"/>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29" name="Google Shape;3415;p61">
              <a:extLst>
                <a:ext uri="{FF2B5EF4-FFF2-40B4-BE49-F238E27FC236}">
                  <a16:creationId xmlns:a16="http://schemas.microsoft.com/office/drawing/2014/main" id="{48CF6DFE-1845-43D9-9B66-19563E07757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0" name="Google Shape;3416;p61">
              <a:extLst>
                <a:ext uri="{FF2B5EF4-FFF2-40B4-BE49-F238E27FC236}">
                  <a16:creationId xmlns:a16="http://schemas.microsoft.com/office/drawing/2014/main" id="{18DB76F3-0C9C-4DD9-B65D-F11E8F979A7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1" name="Google Shape;3417;p61">
              <a:extLst>
                <a:ext uri="{FF2B5EF4-FFF2-40B4-BE49-F238E27FC236}">
                  <a16:creationId xmlns:a16="http://schemas.microsoft.com/office/drawing/2014/main" id="{5BEEB9E4-C952-4562-BC2A-25D92F1B7E9A}"/>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2" name="Google Shape;3418;p61">
              <a:extLst>
                <a:ext uri="{FF2B5EF4-FFF2-40B4-BE49-F238E27FC236}">
                  <a16:creationId xmlns:a16="http://schemas.microsoft.com/office/drawing/2014/main" id="{C87A5449-D657-4966-87BC-A748BFB85F2A}"/>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3" name="Google Shape;3419;p61">
              <a:extLst>
                <a:ext uri="{FF2B5EF4-FFF2-40B4-BE49-F238E27FC236}">
                  <a16:creationId xmlns:a16="http://schemas.microsoft.com/office/drawing/2014/main" id="{210A4020-E887-4694-9D0D-A7063B2CBBEB}"/>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4" name="Google Shape;3420;p61">
              <a:extLst>
                <a:ext uri="{FF2B5EF4-FFF2-40B4-BE49-F238E27FC236}">
                  <a16:creationId xmlns:a16="http://schemas.microsoft.com/office/drawing/2014/main" id="{12141758-057C-48FA-B7F0-FA5B5CB6AA21}"/>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5" name="Google Shape;3421;p61">
              <a:extLst>
                <a:ext uri="{FF2B5EF4-FFF2-40B4-BE49-F238E27FC236}">
                  <a16:creationId xmlns:a16="http://schemas.microsoft.com/office/drawing/2014/main" id="{E56DF5D6-F555-449A-A800-CBE3F4934DA5}"/>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6" name="Google Shape;3422;p61">
              <a:extLst>
                <a:ext uri="{FF2B5EF4-FFF2-40B4-BE49-F238E27FC236}">
                  <a16:creationId xmlns:a16="http://schemas.microsoft.com/office/drawing/2014/main" id="{EFB7B2EE-042D-44D7-A613-9D65BFD34DE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7" name="Google Shape;3423;p61">
              <a:extLst>
                <a:ext uri="{FF2B5EF4-FFF2-40B4-BE49-F238E27FC236}">
                  <a16:creationId xmlns:a16="http://schemas.microsoft.com/office/drawing/2014/main" id="{22108FBA-294D-48D3-9F0D-97318EC7F27A}"/>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8" name="Google Shape;3424;p61">
              <a:extLst>
                <a:ext uri="{FF2B5EF4-FFF2-40B4-BE49-F238E27FC236}">
                  <a16:creationId xmlns:a16="http://schemas.microsoft.com/office/drawing/2014/main" id="{570732AA-7006-48A9-9D01-378F3921F70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9" name="Google Shape;3425;p61">
              <a:extLst>
                <a:ext uri="{FF2B5EF4-FFF2-40B4-BE49-F238E27FC236}">
                  <a16:creationId xmlns:a16="http://schemas.microsoft.com/office/drawing/2014/main" id="{0F1C56E1-979E-4C27-8C6F-8E8B09B84DE7}"/>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0" name="Google Shape;3426;p61">
              <a:extLst>
                <a:ext uri="{FF2B5EF4-FFF2-40B4-BE49-F238E27FC236}">
                  <a16:creationId xmlns:a16="http://schemas.microsoft.com/office/drawing/2014/main" id="{5B5A656B-DAFD-4994-957A-361F387A8943}"/>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1" name="Google Shape;3427;p61">
              <a:extLst>
                <a:ext uri="{FF2B5EF4-FFF2-40B4-BE49-F238E27FC236}">
                  <a16:creationId xmlns:a16="http://schemas.microsoft.com/office/drawing/2014/main" id="{BFFA8D26-02F8-4A81-AE49-38EB4A439812}"/>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2" name="Google Shape;3428;p61">
              <a:extLst>
                <a:ext uri="{FF2B5EF4-FFF2-40B4-BE49-F238E27FC236}">
                  <a16:creationId xmlns:a16="http://schemas.microsoft.com/office/drawing/2014/main" id="{FCD9BE6A-F273-4E51-BD0E-D70D66360CE3}"/>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3" name="Google Shape;3429;p61">
              <a:extLst>
                <a:ext uri="{FF2B5EF4-FFF2-40B4-BE49-F238E27FC236}">
                  <a16:creationId xmlns:a16="http://schemas.microsoft.com/office/drawing/2014/main" id="{DC5E1996-243E-4DFF-A8B4-8BC738169441}"/>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4" name="Google Shape;3430;p61">
              <a:extLst>
                <a:ext uri="{FF2B5EF4-FFF2-40B4-BE49-F238E27FC236}">
                  <a16:creationId xmlns:a16="http://schemas.microsoft.com/office/drawing/2014/main" id="{72ADA6CF-9CB5-4CC3-A964-343983715F1F}"/>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5" name="Google Shape;3431;p61">
              <a:extLst>
                <a:ext uri="{FF2B5EF4-FFF2-40B4-BE49-F238E27FC236}">
                  <a16:creationId xmlns:a16="http://schemas.microsoft.com/office/drawing/2014/main" id="{C91831DC-AE26-4369-A85E-9C279D05D38A}"/>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6" name="Google Shape;3432;p61">
              <a:extLst>
                <a:ext uri="{FF2B5EF4-FFF2-40B4-BE49-F238E27FC236}">
                  <a16:creationId xmlns:a16="http://schemas.microsoft.com/office/drawing/2014/main" id="{EFD612B3-310E-456B-A7ED-29603F87996F}"/>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7" name="Google Shape;3433;p61">
              <a:extLst>
                <a:ext uri="{FF2B5EF4-FFF2-40B4-BE49-F238E27FC236}">
                  <a16:creationId xmlns:a16="http://schemas.microsoft.com/office/drawing/2014/main" id="{A762A0D5-B240-48B1-B6AA-2258142529AC}"/>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8" name="Google Shape;3434;p61">
              <a:extLst>
                <a:ext uri="{FF2B5EF4-FFF2-40B4-BE49-F238E27FC236}">
                  <a16:creationId xmlns:a16="http://schemas.microsoft.com/office/drawing/2014/main" id="{C512D611-4EBD-43EF-896D-C3D6B33B49AE}"/>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9" name="Google Shape;3435;p61">
              <a:extLst>
                <a:ext uri="{FF2B5EF4-FFF2-40B4-BE49-F238E27FC236}">
                  <a16:creationId xmlns:a16="http://schemas.microsoft.com/office/drawing/2014/main" id="{59CF6A53-0A06-4920-A2C7-8D378288EC71}"/>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0" name="Google Shape;3436;p61">
              <a:extLst>
                <a:ext uri="{FF2B5EF4-FFF2-40B4-BE49-F238E27FC236}">
                  <a16:creationId xmlns:a16="http://schemas.microsoft.com/office/drawing/2014/main" id="{44CDC77B-4B4C-4A30-B632-00F195D38A0F}"/>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1" name="Google Shape;3437;p61">
              <a:extLst>
                <a:ext uri="{FF2B5EF4-FFF2-40B4-BE49-F238E27FC236}">
                  <a16:creationId xmlns:a16="http://schemas.microsoft.com/office/drawing/2014/main" id="{9E4159C2-EF5F-4E25-9370-3855D199CA18}"/>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2" name="Google Shape;3438;p61">
              <a:extLst>
                <a:ext uri="{FF2B5EF4-FFF2-40B4-BE49-F238E27FC236}">
                  <a16:creationId xmlns:a16="http://schemas.microsoft.com/office/drawing/2014/main" id="{1C3939E0-3C48-4C23-A913-77CD8299EC84}"/>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3" name="Google Shape;3439;p61">
              <a:extLst>
                <a:ext uri="{FF2B5EF4-FFF2-40B4-BE49-F238E27FC236}">
                  <a16:creationId xmlns:a16="http://schemas.microsoft.com/office/drawing/2014/main" id="{B5411671-1D13-44E9-A69F-6105E0AAEDEA}"/>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4" name="Google Shape;3440;p61">
              <a:extLst>
                <a:ext uri="{FF2B5EF4-FFF2-40B4-BE49-F238E27FC236}">
                  <a16:creationId xmlns:a16="http://schemas.microsoft.com/office/drawing/2014/main" id="{0193296C-2700-4549-BF0B-350065BD3DC0}"/>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5" name="Google Shape;3441;p61">
              <a:extLst>
                <a:ext uri="{FF2B5EF4-FFF2-40B4-BE49-F238E27FC236}">
                  <a16:creationId xmlns:a16="http://schemas.microsoft.com/office/drawing/2014/main" id="{3A3392C8-BA93-4877-B51A-A5D36F1CB70C}"/>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6" name="Google Shape;3442;p61">
              <a:extLst>
                <a:ext uri="{FF2B5EF4-FFF2-40B4-BE49-F238E27FC236}">
                  <a16:creationId xmlns:a16="http://schemas.microsoft.com/office/drawing/2014/main" id="{12A0DEB6-8C82-4C44-88B8-5DD7473143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7" name="Google Shape;3443;p61">
              <a:extLst>
                <a:ext uri="{FF2B5EF4-FFF2-40B4-BE49-F238E27FC236}">
                  <a16:creationId xmlns:a16="http://schemas.microsoft.com/office/drawing/2014/main" id="{4ACB8AE6-0717-4F1E-865A-C1A4E449675D}"/>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8" name="Google Shape;3444;p61">
              <a:extLst>
                <a:ext uri="{FF2B5EF4-FFF2-40B4-BE49-F238E27FC236}">
                  <a16:creationId xmlns:a16="http://schemas.microsoft.com/office/drawing/2014/main" id="{AE873CF9-7723-4974-8512-3D4493513F35}"/>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9" name="Google Shape;3445;p61">
              <a:extLst>
                <a:ext uri="{FF2B5EF4-FFF2-40B4-BE49-F238E27FC236}">
                  <a16:creationId xmlns:a16="http://schemas.microsoft.com/office/drawing/2014/main" id="{0F4BAE20-7D3D-4BF3-856A-EC542C58B86D}"/>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0" name="Google Shape;3446;p61">
              <a:extLst>
                <a:ext uri="{FF2B5EF4-FFF2-40B4-BE49-F238E27FC236}">
                  <a16:creationId xmlns:a16="http://schemas.microsoft.com/office/drawing/2014/main" id="{B6E8DA85-661B-4B85-8932-F8C70BF7011A}"/>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1" name="Google Shape;3447;p61">
              <a:extLst>
                <a:ext uri="{FF2B5EF4-FFF2-40B4-BE49-F238E27FC236}">
                  <a16:creationId xmlns:a16="http://schemas.microsoft.com/office/drawing/2014/main" id="{C2BBFBF1-0566-4741-B49E-B0F017D682E6}"/>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2" name="Google Shape;3448;p61">
              <a:extLst>
                <a:ext uri="{FF2B5EF4-FFF2-40B4-BE49-F238E27FC236}">
                  <a16:creationId xmlns:a16="http://schemas.microsoft.com/office/drawing/2014/main" id="{2F145425-63DB-4715-9FCF-B19D68343192}"/>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3" name="Google Shape;3449;p61">
              <a:extLst>
                <a:ext uri="{FF2B5EF4-FFF2-40B4-BE49-F238E27FC236}">
                  <a16:creationId xmlns:a16="http://schemas.microsoft.com/office/drawing/2014/main" id="{73D599C9-DF4B-43A5-822D-6B7D5A1BA767}"/>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4" name="Google Shape;3450;p61">
              <a:extLst>
                <a:ext uri="{FF2B5EF4-FFF2-40B4-BE49-F238E27FC236}">
                  <a16:creationId xmlns:a16="http://schemas.microsoft.com/office/drawing/2014/main" id="{8D080DF2-6600-4474-AA12-94424B1D30C9}"/>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5" name="Google Shape;3451;p61">
              <a:extLst>
                <a:ext uri="{FF2B5EF4-FFF2-40B4-BE49-F238E27FC236}">
                  <a16:creationId xmlns:a16="http://schemas.microsoft.com/office/drawing/2014/main" id="{6B4B0428-6331-42C0-A744-DA870DCC7D09}"/>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6" name="Google Shape;3452;p61">
              <a:extLst>
                <a:ext uri="{FF2B5EF4-FFF2-40B4-BE49-F238E27FC236}">
                  <a16:creationId xmlns:a16="http://schemas.microsoft.com/office/drawing/2014/main" id="{16B2BEA1-AFF4-465C-AD1A-382F9D7DAE8C}"/>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7" name="Google Shape;3453;p61">
              <a:extLst>
                <a:ext uri="{FF2B5EF4-FFF2-40B4-BE49-F238E27FC236}">
                  <a16:creationId xmlns:a16="http://schemas.microsoft.com/office/drawing/2014/main" id="{09AEF775-7714-4E24-BF41-CC2501A0C41C}"/>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8" name="Google Shape;3454;p61">
              <a:extLst>
                <a:ext uri="{FF2B5EF4-FFF2-40B4-BE49-F238E27FC236}">
                  <a16:creationId xmlns:a16="http://schemas.microsoft.com/office/drawing/2014/main" id="{C2ED7A7E-5C7A-4793-8982-F0BD7E6CF366}"/>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9" name="Google Shape;3455;p61">
              <a:extLst>
                <a:ext uri="{FF2B5EF4-FFF2-40B4-BE49-F238E27FC236}">
                  <a16:creationId xmlns:a16="http://schemas.microsoft.com/office/drawing/2014/main" id="{B034CAC1-39A5-470B-B0CB-7BEC344D57B4}"/>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0" name="Google Shape;3456;p61">
              <a:extLst>
                <a:ext uri="{FF2B5EF4-FFF2-40B4-BE49-F238E27FC236}">
                  <a16:creationId xmlns:a16="http://schemas.microsoft.com/office/drawing/2014/main" id="{DCDE5398-A7AB-421F-8A92-A48F9C14F93A}"/>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1" name="Google Shape;3457;p61">
              <a:extLst>
                <a:ext uri="{FF2B5EF4-FFF2-40B4-BE49-F238E27FC236}">
                  <a16:creationId xmlns:a16="http://schemas.microsoft.com/office/drawing/2014/main" id="{3A81DC61-D0CC-4DF1-A00B-A2E48EF496BD}"/>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2" name="Google Shape;3458;p61">
              <a:extLst>
                <a:ext uri="{FF2B5EF4-FFF2-40B4-BE49-F238E27FC236}">
                  <a16:creationId xmlns:a16="http://schemas.microsoft.com/office/drawing/2014/main" id="{18848AAB-D774-4FC3-B9D3-9FDB77128189}"/>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3" name="Google Shape;3459;p61">
              <a:extLst>
                <a:ext uri="{FF2B5EF4-FFF2-40B4-BE49-F238E27FC236}">
                  <a16:creationId xmlns:a16="http://schemas.microsoft.com/office/drawing/2014/main" id="{69013B4D-CD7A-44F3-82E3-9A46268A56E7}"/>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4" name="Google Shape;3460;p61">
              <a:extLst>
                <a:ext uri="{FF2B5EF4-FFF2-40B4-BE49-F238E27FC236}">
                  <a16:creationId xmlns:a16="http://schemas.microsoft.com/office/drawing/2014/main" id="{09DBE77B-3CDB-4C34-9B73-E9DF70B289D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5" name="Google Shape;3461;p61">
              <a:extLst>
                <a:ext uri="{FF2B5EF4-FFF2-40B4-BE49-F238E27FC236}">
                  <a16:creationId xmlns:a16="http://schemas.microsoft.com/office/drawing/2014/main" id="{FD80BE81-FCA5-4F2F-94F6-1A16DE62E46A}"/>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6" name="Google Shape;3462;p61">
              <a:extLst>
                <a:ext uri="{FF2B5EF4-FFF2-40B4-BE49-F238E27FC236}">
                  <a16:creationId xmlns:a16="http://schemas.microsoft.com/office/drawing/2014/main" id="{A7453E20-1778-48BA-AB61-CB782A9ED32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7" name="Google Shape;3463;p61">
              <a:extLst>
                <a:ext uri="{FF2B5EF4-FFF2-40B4-BE49-F238E27FC236}">
                  <a16:creationId xmlns:a16="http://schemas.microsoft.com/office/drawing/2014/main" id="{D274D4A7-AFD8-4228-AA05-5A8E48B7241F}"/>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8" name="Google Shape;3464;p61">
              <a:extLst>
                <a:ext uri="{FF2B5EF4-FFF2-40B4-BE49-F238E27FC236}">
                  <a16:creationId xmlns:a16="http://schemas.microsoft.com/office/drawing/2014/main" id="{FDB301C2-82DA-4583-AB15-ED4A8984CEF1}"/>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9" name="Google Shape;3465;p61">
              <a:extLst>
                <a:ext uri="{FF2B5EF4-FFF2-40B4-BE49-F238E27FC236}">
                  <a16:creationId xmlns:a16="http://schemas.microsoft.com/office/drawing/2014/main" id="{12D7ADC9-2A5C-4942-A14C-E3490C403F9A}"/>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0" name="Google Shape;3466;p61">
              <a:extLst>
                <a:ext uri="{FF2B5EF4-FFF2-40B4-BE49-F238E27FC236}">
                  <a16:creationId xmlns:a16="http://schemas.microsoft.com/office/drawing/2014/main" id="{1A9EA53C-0F68-4434-A375-FA65B2DAD670}"/>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1" name="Google Shape;3467;p61">
              <a:extLst>
                <a:ext uri="{FF2B5EF4-FFF2-40B4-BE49-F238E27FC236}">
                  <a16:creationId xmlns:a16="http://schemas.microsoft.com/office/drawing/2014/main" id="{0AAA1CE7-D41A-492D-AEFB-A41FA29E8496}"/>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2" name="Google Shape;3468;p61">
              <a:extLst>
                <a:ext uri="{FF2B5EF4-FFF2-40B4-BE49-F238E27FC236}">
                  <a16:creationId xmlns:a16="http://schemas.microsoft.com/office/drawing/2014/main" id="{3AE32FBF-6E43-4710-AD71-F3304451E18B}"/>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3" name="Google Shape;3469;p61">
              <a:extLst>
                <a:ext uri="{FF2B5EF4-FFF2-40B4-BE49-F238E27FC236}">
                  <a16:creationId xmlns:a16="http://schemas.microsoft.com/office/drawing/2014/main" id="{E9D47E16-683A-481E-89DD-A313B66202FF}"/>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4" name="Google Shape;3470;p61">
              <a:extLst>
                <a:ext uri="{FF2B5EF4-FFF2-40B4-BE49-F238E27FC236}">
                  <a16:creationId xmlns:a16="http://schemas.microsoft.com/office/drawing/2014/main" id="{18A490B2-4CF9-4639-9B81-F098197392B2}"/>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5" name="Google Shape;3471;p61">
              <a:extLst>
                <a:ext uri="{FF2B5EF4-FFF2-40B4-BE49-F238E27FC236}">
                  <a16:creationId xmlns:a16="http://schemas.microsoft.com/office/drawing/2014/main" id="{82ADCAC3-9FA9-4BF6-A00E-43B7276FAADD}"/>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6" name="Google Shape;3472;p61">
              <a:extLst>
                <a:ext uri="{FF2B5EF4-FFF2-40B4-BE49-F238E27FC236}">
                  <a16:creationId xmlns:a16="http://schemas.microsoft.com/office/drawing/2014/main" id="{6F4329A5-3D22-4069-8DF5-9F7F7D3E9B4B}"/>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7" name="Google Shape;3473;p61">
              <a:extLst>
                <a:ext uri="{FF2B5EF4-FFF2-40B4-BE49-F238E27FC236}">
                  <a16:creationId xmlns:a16="http://schemas.microsoft.com/office/drawing/2014/main" id="{C5F27D4C-E099-4679-BEBB-30ACD901F4C5}"/>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8" name="Google Shape;3474;p61">
              <a:extLst>
                <a:ext uri="{FF2B5EF4-FFF2-40B4-BE49-F238E27FC236}">
                  <a16:creationId xmlns:a16="http://schemas.microsoft.com/office/drawing/2014/main" id="{3D98C17B-4543-43DC-BB15-C6312BFA87C0}"/>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grpSp>
      <p:sp>
        <p:nvSpPr>
          <p:cNvPr id="294" name="Text Placeholder 293">
            <a:extLst>
              <a:ext uri="{FF2B5EF4-FFF2-40B4-BE49-F238E27FC236}">
                <a16:creationId xmlns:a16="http://schemas.microsoft.com/office/drawing/2014/main" id="{4C80A49A-F3B7-4C22-AAB0-4FFB378E806B}"/>
              </a:ext>
            </a:extLst>
          </p:cNvPr>
          <p:cNvSpPr>
            <a:spLocks noGrp="1"/>
          </p:cNvSpPr>
          <p:nvPr>
            <p:ph type="body" sz="quarter" idx="10" hasCustomPrompt="1"/>
          </p:nvPr>
        </p:nvSpPr>
        <p:spPr>
          <a:xfrm>
            <a:off x="401453" y="234951"/>
            <a:ext cx="7859714" cy="683516"/>
          </a:xfrm>
          <a:prstGeom prst="rect">
            <a:avLst/>
          </a:prstGeom>
        </p:spPr>
        <p:txBody>
          <a:bodyPr anchor="ctr"/>
          <a:lstStyle>
            <a:lvl1pPr marL="0" indent="0">
              <a:buNone/>
              <a:defRPr sz="3600" b="1">
                <a:solidFill>
                  <a:schemeClr val="tx1">
                    <a:lumMod val="85000"/>
                    <a:lumOff val="15000"/>
                  </a:schemeClr>
                </a:solidFill>
                <a:latin typeface="Arial" panose="020B0604020202020204" pitchFamily="34" charset="0"/>
                <a:cs typeface="Arial" panose="020B0604020202020204" pitchFamily="34" charset="0"/>
              </a:defRPr>
            </a:lvl1pPr>
          </a:lstStyle>
          <a:p>
            <a:pPr lvl="0"/>
            <a:r>
              <a:rPr lang="en-US" dirty="0"/>
              <a:t>Your Page Title Goes Here</a:t>
            </a:r>
          </a:p>
        </p:txBody>
      </p:sp>
      <p:sp>
        <p:nvSpPr>
          <p:cNvPr id="3" name="Picture Placeholder 2">
            <a:extLst>
              <a:ext uri="{FF2B5EF4-FFF2-40B4-BE49-F238E27FC236}">
                <a16:creationId xmlns:a16="http://schemas.microsoft.com/office/drawing/2014/main" id="{BADB6F13-3E48-4832-8C28-1928FF701303}"/>
              </a:ext>
            </a:extLst>
          </p:cNvPr>
          <p:cNvSpPr>
            <a:spLocks noGrp="1"/>
          </p:cNvSpPr>
          <p:nvPr>
            <p:ph type="pic" sz="quarter" idx="11"/>
          </p:nvPr>
        </p:nvSpPr>
        <p:spPr>
          <a:xfrm>
            <a:off x="6096002" y="1663701"/>
            <a:ext cx="5564878" cy="4295775"/>
          </a:xfrm>
          <a:prstGeom prst="rect">
            <a:avLst/>
          </a:prstGeom>
        </p:spPr>
        <p:txBody>
          <a:bodyPr/>
          <a:lstStyle/>
          <a:p>
            <a:endParaRPr lang="en-US"/>
          </a:p>
        </p:txBody>
      </p:sp>
      <p:pic>
        <p:nvPicPr>
          <p:cNvPr id="289" name="Picture 288"/>
          <p:cNvPicPr/>
          <p:nvPr userDrawn="1"/>
        </p:nvPicPr>
        <p:blipFill>
          <a:blip r:embed="rId2" cstate="print">
            <a:extLst>
              <a:ext uri="{28A0092B-C50C-407E-A947-70E740481C1C}">
                <a14:useLocalDpi xmlns:a14="http://schemas.microsoft.com/office/drawing/2010/main" val="0"/>
              </a:ext>
            </a:extLst>
          </a:blip>
          <a:stretch>
            <a:fillRect/>
          </a:stretch>
        </p:blipFill>
        <p:spPr>
          <a:xfrm>
            <a:off x="11317394" y="77403"/>
            <a:ext cx="766656" cy="1206922"/>
          </a:xfrm>
          <a:prstGeom prst="rect">
            <a:avLst/>
          </a:prstGeom>
        </p:spPr>
      </p:pic>
    </p:spTree>
    <p:extLst>
      <p:ext uri="{BB962C8B-B14F-4D97-AF65-F5344CB8AC3E}">
        <p14:creationId xmlns:p14="http://schemas.microsoft.com/office/powerpoint/2010/main" val="283191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56473-C816-4275-8E42-C74C6229226A}"/>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DC13F539-ED37-44DB-8EE7-826B2347307F}"/>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3DC748D2-21F6-4CBF-B4DA-83604092AA83}"/>
              </a:ext>
            </a:extLst>
          </p:cNvPr>
          <p:cNvSpPr txBox="1">
            <a:spLocks noGrp="1"/>
          </p:cNvSpPr>
          <p:nvPr>
            <p:ph type="dt" sz="half" idx="7"/>
          </p:nvPr>
        </p:nvSpPr>
        <p:spPr/>
        <p:txBody>
          <a:bodyPr/>
          <a:lstStyle>
            <a:lvl1pPr>
              <a:defRPr/>
            </a:lvl1pPr>
          </a:lstStyle>
          <a:p>
            <a:pPr lvl="0"/>
            <a:endParaRPr lang="en-US"/>
          </a:p>
        </p:txBody>
      </p:sp>
      <p:sp>
        <p:nvSpPr>
          <p:cNvPr id="5" name="Rectangle 5">
            <a:extLst>
              <a:ext uri="{FF2B5EF4-FFF2-40B4-BE49-F238E27FC236}">
                <a16:creationId xmlns:a16="http://schemas.microsoft.com/office/drawing/2014/main" id="{8F0290D9-A5FA-43BA-AD4F-F9584634C6FB}"/>
              </a:ext>
            </a:extLst>
          </p:cNvPr>
          <p:cNvSpPr txBox="1">
            <a:spLocks noGrp="1"/>
          </p:cNvSpPr>
          <p:nvPr>
            <p:ph type="ftr" sz="quarter" idx="9"/>
          </p:nvPr>
        </p:nvSpPr>
        <p:spPr/>
        <p:txBody>
          <a:bodyPr/>
          <a:lstStyle>
            <a:lvl1pPr>
              <a:defRPr/>
            </a:lvl1pPr>
          </a:lstStyle>
          <a:p>
            <a:pPr lvl="0"/>
            <a:endParaRPr lang="en-US"/>
          </a:p>
        </p:txBody>
      </p:sp>
      <p:sp>
        <p:nvSpPr>
          <p:cNvPr id="6" name="Rectangle 6">
            <a:extLst>
              <a:ext uri="{FF2B5EF4-FFF2-40B4-BE49-F238E27FC236}">
                <a16:creationId xmlns:a16="http://schemas.microsoft.com/office/drawing/2014/main" id="{F2B09F7B-A00C-4911-8557-84DC71CAE91C}"/>
              </a:ext>
            </a:extLst>
          </p:cNvPr>
          <p:cNvSpPr txBox="1">
            <a:spLocks noGrp="1"/>
          </p:cNvSpPr>
          <p:nvPr>
            <p:ph type="sldNum" sz="quarter" idx="8"/>
          </p:nvPr>
        </p:nvSpPr>
        <p:spPr/>
        <p:txBody>
          <a:bodyPr/>
          <a:lstStyle>
            <a:lvl1pPr>
              <a:defRPr/>
            </a:lvl1pPr>
          </a:lstStyle>
          <a:p>
            <a:pPr lvl="0"/>
            <a:fld id="{B4F8C4E0-9C7E-4E94-8CB1-E0A6BAEBCCD4}" type="slidenum">
              <a:t>‹#›</a:t>
            </a:fld>
            <a:endParaRPr lang="en-US"/>
          </a:p>
        </p:txBody>
      </p:sp>
    </p:spTree>
    <p:extLst>
      <p:ext uri="{BB962C8B-B14F-4D97-AF65-F5344CB8AC3E}">
        <p14:creationId xmlns:p14="http://schemas.microsoft.com/office/powerpoint/2010/main" val="40882448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AC7EF-B3C4-4138-AA8D-86D7685C8FA4}"/>
              </a:ext>
            </a:extLst>
          </p:cNvPr>
          <p:cNvSpPr txBox="1">
            <a:spLocks noGrp="1"/>
          </p:cNvSpPr>
          <p:nvPr>
            <p:ph type="title"/>
          </p:nvPr>
        </p:nvSpPr>
        <p:spPr>
          <a:xfrm>
            <a:off x="963083" y="4406905"/>
            <a:ext cx="10363196" cy="1362071"/>
          </a:xfrm>
        </p:spPr>
        <p:txBody>
          <a:bodyPr anchor="t" anchorCtr="0"/>
          <a:lstStyle>
            <a:lvl1pPr algn="l">
              <a:defRPr sz="4000" b="1" cap="all"/>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ABA9F7E6-A219-4BF0-9CDF-3D6A7635359C}"/>
              </a:ext>
            </a:extLst>
          </p:cNvPr>
          <p:cNvSpPr txBox="1">
            <a:spLocks noGrp="1"/>
          </p:cNvSpPr>
          <p:nvPr>
            <p:ph type="body" idx="1"/>
          </p:nvPr>
        </p:nvSpPr>
        <p:spPr>
          <a:xfrm>
            <a:off x="963083" y="2906713"/>
            <a:ext cx="10363196" cy="1500182"/>
          </a:xfrm>
        </p:spPr>
        <p:txBody>
          <a:bodyPr anchor="b"/>
          <a:lstStyle>
            <a:lvl1pPr marL="0" indent="0">
              <a:spcBef>
                <a:spcPts val="500"/>
              </a:spcBef>
              <a:buNone/>
              <a:defRPr sz="2000"/>
            </a:lvl1pPr>
          </a:lstStyle>
          <a:p>
            <a:pPr lvl="0"/>
            <a:r>
              <a:rPr lang="en-US"/>
              <a:t>Click to edit Master text styles</a:t>
            </a:r>
          </a:p>
        </p:txBody>
      </p:sp>
      <p:sp>
        <p:nvSpPr>
          <p:cNvPr id="4" name="Rectangle 4">
            <a:extLst>
              <a:ext uri="{FF2B5EF4-FFF2-40B4-BE49-F238E27FC236}">
                <a16:creationId xmlns:a16="http://schemas.microsoft.com/office/drawing/2014/main" id="{732B5EBB-5B44-4E45-9DC4-0A57246EBBA0}"/>
              </a:ext>
            </a:extLst>
          </p:cNvPr>
          <p:cNvSpPr txBox="1">
            <a:spLocks noGrp="1"/>
          </p:cNvSpPr>
          <p:nvPr>
            <p:ph type="dt" sz="half" idx="7"/>
          </p:nvPr>
        </p:nvSpPr>
        <p:spPr/>
        <p:txBody>
          <a:bodyPr/>
          <a:lstStyle>
            <a:lvl1pPr>
              <a:defRPr/>
            </a:lvl1pPr>
          </a:lstStyle>
          <a:p>
            <a:pPr lvl="0"/>
            <a:endParaRPr lang="en-US"/>
          </a:p>
        </p:txBody>
      </p:sp>
      <p:sp>
        <p:nvSpPr>
          <p:cNvPr id="5" name="Rectangle 5">
            <a:extLst>
              <a:ext uri="{FF2B5EF4-FFF2-40B4-BE49-F238E27FC236}">
                <a16:creationId xmlns:a16="http://schemas.microsoft.com/office/drawing/2014/main" id="{540A6AE9-CFE4-4347-8DAF-B525BC1C5E5C}"/>
              </a:ext>
            </a:extLst>
          </p:cNvPr>
          <p:cNvSpPr txBox="1">
            <a:spLocks noGrp="1"/>
          </p:cNvSpPr>
          <p:nvPr>
            <p:ph type="ftr" sz="quarter" idx="9"/>
          </p:nvPr>
        </p:nvSpPr>
        <p:spPr/>
        <p:txBody>
          <a:bodyPr/>
          <a:lstStyle>
            <a:lvl1pPr>
              <a:defRPr/>
            </a:lvl1pPr>
          </a:lstStyle>
          <a:p>
            <a:pPr lvl="0"/>
            <a:endParaRPr lang="en-US"/>
          </a:p>
        </p:txBody>
      </p:sp>
      <p:sp>
        <p:nvSpPr>
          <p:cNvPr id="6" name="Rectangle 6">
            <a:extLst>
              <a:ext uri="{FF2B5EF4-FFF2-40B4-BE49-F238E27FC236}">
                <a16:creationId xmlns:a16="http://schemas.microsoft.com/office/drawing/2014/main" id="{1022C8EB-0D48-4C3D-B604-725D85EE1CF6}"/>
              </a:ext>
            </a:extLst>
          </p:cNvPr>
          <p:cNvSpPr txBox="1">
            <a:spLocks noGrp="1"/>
          </p:cNvSpPr>
          <p:nvPr>
            <p:ph type="sldNum" sz="quarter" idx="8"/>
          </p:nvPr>
        </p:nvSpPr>
        <p:spPr/>
        <p:txBody>
          <a:bodyPr/>
          <a:lstStyle>
            <a:lvl1pPr>
              <a:defRPr/>
            </a:lvl1pPr>
          </a:lstStyle>
          <a:p>
            <a:pPr lvl="0"/>
            <a:fld id="{126D2EB3-B2DA-4A95-880A-FA46C5CF7462}" type="slidenum">
              <a:t>‹#›</a:t>
            </a:fld>
            <a:endParaRPr lang="en-US"/>
          </a:p>
        </p:txBody>
      </p:sp>
    </p:spTree>
    <p:extLst>
      <p:ext uri="{BB962C8B-B14F-4D97-AF65-F5344CB8AC3E}">
        <p14:creationId xmlns:p14="http://schemas.microsoft.com/office/powerpoint/2010/main" val="2856937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04F95-458B-4051-88EF-FA0EB505B20F}"/>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41FB4D4A-008A-40E6-AF4E-D330325EFC54}"/>
              </a:ext>
            </a:extLst>
          </p:cNvPr>
          <p:cNvSpPr txBox="1">
            <a:spLocks noGrp="1"/>
          </p:cNvSpPr>
          <p:nvPr>
            <p:ph idx="1"/>
          </p:nvPr>
        </p:nvSpPr>
        <p:spPr>
          <a:xfrm>
            <a:off x="914400" y="1981203"/>
            <a:ext cx="5080004" cy="4114800"/>
          </a:xfrm>
        </p:spPr>
        <p:txBody>
          <a:bodyPr/>
          <a:lstStyle>
            <a:lvl1pPr>
              <a:spcBef>
                <a:spcPts val="700"/>
              </a:spcBef>
              <a:defRPr sz="2800"/>
            </a:lvl1pPr>
            <a:lvl2pPr>
              <a:spcBef>
                <a:spcPts val="601"/>
              </a:spcBef>
              <a:defRPr sz="2400"/>
            </a:lvl2pPr>
            <a:lvl3pPr>
              <a:spcBef>
                <a:spcPts val="500"/>
              </a:spcBef>
              <a:defRPr sz="2000"/>
            </a:lvl3pPr>
            <a:lvl4pPr>
              <a:spcBef>
                <a:spcPts val="400"/>
              </a:spcBef>
              <a:defRPr sz="1801"/>
            </a:lvl4pPr>
            <a:lvl5pPr>
              <a:spcBef>
                <a:spcPts val="400"/>
              </a:spcBef>
              <a:defRPr sz="180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08FBC62-48F5-488E-AEF1-B4FF4B083CB8}"/>
              </a:ext>
            </a:extLst>
          </p:cNvPr>
          <p:cNvSpPr txBox="1">
            <a:spLocks noGrp="1"/>
          </p:cNvSpPr>
          <p:nvPr>
            <p:ph idx="2"/>
          </p:nvPr>
        </p:nvSpPr>
        <p:spPr>
          <a:xfrm>
            <a:off x="6197602" y="1981203"/>
            <a:ext cx="5080004" cy="4114800"/>
          </a:xfrm>
        </p:spPr>
        <p:txBody>
          <a:bodyPr/>
          <a:lstStyle>
            <a:lvl1pPr>
              <a:spcBef>
                <a:spcPts val="700"/>
              </a:spcBef>
              <a:defRPr sz="2800"/>
            </a:lvl1pPr>
            <a:lvl2pPr>
              <a:spcBef>
                <a:spcPts val="601"/>
              </a:spcBef>
              <a:defRPr sz="2400"/>
            </a:lvl2pPr>
            <a:lvl3pPr>
              <a:spcBef>
                <a:spcPts val="500"/>
              </a:spcBef>
              <a:defRPr sz="2000"/>
            </a:lvl3pPr>
            <a:lvl4pPr>
              <a:spcBef>
                <a:spcPts val="400"/>
              </a:spcBef>
              <a:defRPr sz="1801"/>
            </a:lvl4pPr>
            <a:lvl5pPr>
              <a:spcBef>
                <a:spcPts val="400"/>
              </a:spcBef>
              <a:defRPr sz="180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A672285F-6412-4DE0-8F0F-46F13348DDC5}"/>
              </a:ext>
            </a:extLst>
          </p:cNvPr>
          <p:cNvSpPr txBox="1">
            <a:spLocks noGrp="1"/>
          </p:cNvSpPr>
          <p:nvPr>
            <p:ph type="dt" sz="half" idx="7"/>
          </p:nvPr>
        </p:nvSpPr>
        <p:spPr/>
        <p:txBody>
          <a:bodyPr/>
          <a:lstStyle>
            <a:lvl1pPr>
              <a:defRPr/>
            </a:lvl1pPr>
          </a:lstStyle>
          <a:p>
            <a:pPr lvl="0"/>
            <a:endParaRPr lang="en-US"/>
          </a:p>
        </p:txBody>
      </p:sp>
      <p:sp>
        <p:nvSpPr>
          <p:cNvPr id="6" name="Rectangle 5">
            <a:extLst>
              <a:ext uri="{FF2B5EF4-FFF2-40B4-BE49-F238E27FC236}">
                <a16:creationId xmlns:a16="http://schemas.microsoft.com/office/drawing/2014/main" id="{407A9270-E0E5-4A3C-9F2C-4C7948B9F69C}"/>
              </a:ext>
            </a:extLst>
          </p:cNvPr>
          <p:cNvSpPr txBox="1">
            <a:spLocks noGrp="1"/>
          </p:cNvSpPr>
          <p:nvPr>
            <p:ph type="ftr" sz="quarter" idx="9"/>
          </p:nvPr>
        </p:nvSpPr>
        <p:spPr/>
        <p:txBody>
          <a:bodyPr/>
          <a:lstStyle>
            <a:lvl1pPr>
              <a:defRPr/>
            </a:lvl1pPr>
          </a:lstStyle>
          <a:p>
            <a:pPr lvl="0"/>
            <a:endParaRPr lang="en-US"/>
          </a:p>
        </p:txBody>
      </p:sp>
      <p:sp>
        <p:nvSpPr>
          <p:cNvPr id="7" name="Rectangle 6">
            <a:extLst>
              <a:ext uri="{FF2B5EF4-FFF2-40B4-BE49-F238E27FC236}">
                <a16:creationId xmlns:a16="http://schemas.microsoft.com/office/drawing/2014/main" id="{987FBB82-FF3B-4A05-966D-F5FEEB84FF47}"/>
              </a:ext>
            </a:extLst>
          </p:cNvPr>
          <p:cNvSpPr txBox="1">
            <a:spLocks noGrp="1"/>
          </p:cNvSpPr>
          <p:nvPr>
            <p:ph type="sldNum" sz="quarter" idx="8"/>
          </p:nvPr>
        </p:nvSpPr>
        <p:spPr/>
        <p:txBody>
          <a:bodyPr/>
          <a:lstStyle>
            <a:lvl1pPr>
              <a:defRPr/>
            </a:lvl1pPr>
          </a:lstStyle>
          <a:p>
            <a:pPr lvl="0"/>
            <a:fld id="{6FFECCE1-D853-4380-B52C-91A577FB9BC9}" type="slidenum">
              <a:t>‹#›</a:t>
            </a:fld>
            <a:endParaRPr lang="en-US"/>
          </a:p>
        </p:txBody>
      </p:sp>
    </p:spTree>
    <p:extLst>
      <p:ext uri="{BB962C8B-B14F-4D97-AF65-F5344CB8AC3E}">
        <p14:creationId xmlns:p14="http://schemas.microsoft.com/office/powerpoint/2010/main" val="873683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C630-EFC0-41EF-9C52-EA48BFBEE885}"/>
              </a:ext>
            </a:extLst>
          </p:cNvPr>
          <p:cNvSpPr txBox="1">
            <a:spLocks noGrp="1"/>
          </p:cNvSpPr>
          <p:nvPr>
            <p:ph type="title"/>
          </p:nvPr>
        </p:nvSpPr>
        <p:spPr>
          <a:xfrm>
            <a:off x="609604" y="274640"/>
            <a:ext cx="10972800" cy="1143000"/>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63E589A4-7C03-4EA6-8259-B5318480A44C}"/>
              </a:ext>
            </a:extLst>
          </p:cNvPr>
          <p:cNvSpPr txBox="1">
            <a:spLocks noGrp="1"/>
          </p:cNvSpPr>
          <p:nvPr>
            <p:ph type="body" idx="1"/>
          </p:nvPr>
        </p:nvSpPr>
        <p:spPr>
          <a:xfrm>
            <a:off x="609604" y="1535114"/>
            <a:ext cx="5386914" cy="639759"/>
          </a:xfrm>
        </p:spPr>
        <p:txBody>
          <a:bodyPr anchor="b"/>
          <a:lstStyle>
            <a:lvl1pPr marL="0" indent="0">
              <a:spcBef>
                <a:spcPts val="601"/>
              </a:spcBef>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0B3793E1-3368-43DF-9F07-657EF5D994DD}"/>
              </a:ext>
            </a:extLst>
          </p:cNvPr>
          <p:cNvSpPr txBox="1">
            <a:spLocks noGrp="1"/>
          </p:cNvSpPr>
          <p:nvPr>
            <p:ph idx="2"/>
          </p:nvPr>
        </p:nvSpPr>
        <p:spPr>
          <a:xfrm>
            <a:off x="609604" y="2174872"/>
            <a:ext cx="5386914" cy="3951286"/>
          </a:xfrm>
        </p:spPr>
        <p:txBody>
          <a:bodyPr/>
          <a:lstStyle>
            <a:lvl1pPr>
              <a:spcBef>
                <a:spcPts val="601"/>
              </a:spcBef>
              <a:defRPr sz="2400"/>
            </a:lvl1pPr>
            <a:lvl2pPr>
              <a:spcBef>
                <a:spcPts val="500"/>
              </a:spcBef>
              <a:defRPr sz="2000"/>
            </a:lvl2pPr>
            <a:lvl3pPr>
              <a:spcBef>
                <a:spcPts val="400"/>
              </a:spcBef>
              <a:defRPr sz="1801"/>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E98525E-102B-448A-89D2-94B8F831766B}"/>
              </a:ext>
            </a:extLst>
          </p:cNvPr>
          <p:cNvSpPr txBox="1">
            <a:spLocks noGrp="1"/>
          </p:cNvSpPr>
          <p:nvPr>
            <p:ph type="body" idx="3"/>
          </p:nvPr>
        </p:nvSpPr>
        <p:spPr>
          <a:xfrm>
            <a:off x="6193367" y="1535114"/>
            <a:ext cx="5389035" cy="639759"/>
          </a:xfrm>
        </p:spPr>
        <p:txBody>
          <a:bodyPr anchor="b"/>
          <a:lstStyle>
            <a:lvl1pPr marL="0" indent="0">
              <a:spcBef>
                <a:spcPts val="601"/>
              </a:spcBef>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196C2080-2176-4E6C-A9C7-BE3CD29E916A}"/>
              </a:ext>
            </a:extLst>
          </p:cNvPr>
          <p:cNvSpPr txBox="1">
            <a:spLocks noGrp="1"/>
          </p:cNvSpPr>
          <p:nvPr>
            <p:ph idx="4"/>
          </p:nvPr>
        </p:nvSpPr>
        <p:spPr>
          <a:xfrm>
            <a:off x="6193367" y="2174872"/>
            <a:ext cx="5389035" cy="3951286"/>
          </a:xfrm>
        </p:spPr>
        <p:txBody>
          <a:bodyPr/>
          <a:lstStyle>
            <a:lvl1pPr>
              <a:spcBef>
                <a:spcPts val="601"/>
              </a:spcBef>
              <a:defRPr sz="2400"/>
            </a:lvl1pPr>
            <a:lvl2pPr>
              <a:spcBef>
                <a:spcPts val="500"/>
              </a:spcBef>
              <a:defRPr sz="2000"/>
            </a:lvl2pPr>
            <a:lvl3pPr>
              <a:spcBef>
                <a:spcPts val="400"/>
              </a:spcBef>
              <a:defRPr sz="1801"/>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B8A7E955-0F9B-4B9A-AAD6-C9797604F35F}"/>
              </a:ext>
            </a:extLst>
          </p:cNvPr>
          <p:cNvSpPr txBox="1">
            <a:spLocks noGrp="1"/>
          </p:cNvSpPr>
          <p:nvPr>
            <p:ph type="dt" sz="half" idx="7"/>
          </p:nvPr>
        </p:nvSpPr>
        <p:spPr/>
        <p:txBody>
          <a:bodyPr/>
          <a:lstStyle>
            <a:lvl1pPr>
              <a:defRPr/>
            </a:lvl1pPr>
          </a:lstStyle>
          <a:p>
            <a:pPr lvl="0"/>
            <a:endParaRPr lang="en-US"/>
          </a:p>
        </p:txBody>
      </p:sp>
      <p:sp>
        <p:nvSpPr>
          <p:cNvPr id="8" name="Rectangle 5">
            <a:extLst>
              <a:ext uri="{FF2B5EF4-FFF2-40B4-BE49-F238E27FC236}">
                <a16:creationId xmlns:a16="http://schemas.microsoft.com/office/drawing/2014/main" id="{8D77BEE2-2022-48A4-B0FA-1A87D00C034D}"/>
              </a:ext>
            </a:extLst>
          </p:cNvPr>
          <p:cNvSpPr txBox="1">
            <a:spLocks noGrp="1"/>
          </p:cNvSpPr>
          <p:nvPr>
            <p:ph type="ftr" sz="quarter" idx="9"/>
          </p:nvPr>
        </p:nvSpPr>
        <p:spPr/>
        <p:txBody>
          <a:bodyPr/>
          <a:lstStyle>
            <a:lvl1pPr>
              <a:defRPr/>
            </a:lvl1pPr>
          </a:lstStyle>
          <a:p>
            <a:pPr lvl="0"/>
            <a:endParaRPr lang="en-US"/>
          </a:p>
        </p:txBody>
      </p:sp>
      <p:sp>
        <p:nvSpPr>
          <p:cNvPr id="9" name="Rectangle 6">
            <a:extLst>
              <a:ext uri="{FF2B5EF4-FFF2-40B4-BE49-F238E27FC236}">
                <a16:creationId xmlns:a16="http://schemas.microsoft.com/office/drawing/2014/main" id="{CB2EE116-3254-4849-B0AA-0FB606DA64BF}"/>
              </a:ext>
            </a:extLst>
          </p:cNvPr>
          <p:cNvSpPr txBox="1">
            <a:spLocks noGrp="1"/>
          </p:cNvSpPr>
          <p:nvPr>
            <p:ph type="sldNum" sz="quarter" idx="8"/>
          </p:nvPr>
        </p:nvSpPr>
        <p:spPr/>
        <p:txBody>
          <a:bodyPr/>
          <a:lstStyle>
            <a:lvl1pPr>
              <a:defRPr/>
            </a:lvl1pPr>
          </a:lstStyle>
          <a:p>
            <a:pPr lvl="0"/>
            <a:fld id="{0691F815-C247-4B4F-BFBB-BCFF7EF4E030}" type="slidenum">
              <a:t>‹#›</a:t>
            </a:fld>
            <a:endParaRPr lang="en-US"/>
          </a:p>
        </p:txBody>
      </p:sp>
    </p:spTree>
    <p:extLst>
      <p:ext uri="{BB962C8B-B14F-4D97-AF65-F5344CB8AC3E}">
        <p14:creationId xmlns:p14="http://schemas.microsoft.com/office/powerpoint/2010/main" val="34642044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8BB35-37B3-4BE8-B8BD-A2D49282BE8F}"/>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Rectangle 4">
            <a:extLst>
              <a:ext uri="{FF2B5EF4-FFF2-40B4-BE49-F238E27FC236}">
                <a16:creationId xmlns:a16="http://schemas.microsoft.com/office/drawing/2014/main" id="{FB79F08D-A4AA-47DA-8282-7CFFB824A4FC}"/>
              </a:ext>
            </a:extLst>
          </p:cNvPr>
          <p:cNvSpPr txBox="1">
            <a:spLocks noGrp="1"/>
          </p:cNvSpPr>
          <p:nvPr>
            <p:ph type="dt" sz="half" idx="7"/>
          </p:nvPr>
        </p:nvSpPr>
        <p:spPr/>
        <p:txBody>
          <a:bodyPr/>
          <a:lstStyle>
            <a:lvl1pPr>
              <a:defRPr/>
            </a:lvl1pPr>
          </a:lstStyle>
          <a:p>
            <a:pPr lvl="0"/>
            <a:endParaRPr lang="en-US"/>
          </a:p>
        </p:txBody>
      </p:sp>
      <p:sp>
        <p:nvSpPr>
          <p:cNvPr id="4" name="Rectangle 5">
            <a:extLst>
              <a:ext uri="{FF2B5EF4-FFF2-40B4-BE49-F238E27FC236}">
                <a16:creationId xmlns:a16="http://schemas.microsoft.com/office/drawing/2014/main" id="{1C42E54F-58CB-4D09-85D2-2CAF6AF0005B}"/>
              </a:ext>
            </a:extLst>
          </p:cNvPr>
          <p:cNvSpPr txBox="1">
            <a:spLocks noGrp="1"/>
          </p:cNvSpPr>
          <p:nvPr>
            <p:ph type="ftr" sz="quarter" idx="9"/>
          </p:nvPr>
        </p:nvSpPr>
        <p:spPr/>
        <p:txBody>
          <a:bodyPr/>
          <a:lstStyle>
            <a:lvl1pPr>
              <a:defRPr/>
            </a:lvl1pPr>
          </a:lstStyle>
          <a:p>
            <a:pPr lvl="0"/>
            <a:endParaRPr lang="en-US"/>
          </a:p>
        </p:txBody>
      </p:sp>
      <p:sp>
        <p:nvSpPr>
          <p:cNvPr id="5" name="Rectangle 6">
            <a:extLst>
              <a:ext uri="{FF2B5EF4-FFF2-40B4-BE49-F238E27FC236}">
                <a16:creationId xmlns:a16="http://schemas.microsoft.com/office/drawing/2014/main" id="{2F1BF810-2BE4-4DB4-9D2B-49F4DFA04ABE}"/>
              </a:ext>
            </a:extLst>
          </p:cNvPr>
          <p:cNvSpPr txBox="1">
            <a:spLocks noGrp="1"/>
          </p:cNvSpPr>
          <p:nvPr>
            <p:ph type="sldNum" sz="quarter" idx="8"/>
          </p:nvPr>
        </p:nvSpPr>
        <p:spPr/>
        <p:txBody>
          <a:bodyPr/>
          <a:lstStyle>
            <a:lvl1pPr>
              <a:defRPr/>
            </a:lvl1pPr>
          </a:lstStyle>
          <a:p>
            <a:pPr lvl="0"/>
            <a:fld id="{7D26E628-5AAF-4618-A598-87620B436830}" type="slidenum">
              <a:t>‹#›</a:t>
            </a:fld>
            <a:endParaRPr lang="en-US"/>
          </a:p>
        </p:txBody>
      </p:sp>
    </p:spTree>
    <p:extLst>
      <p:ext uri="{BB962C8B-B14F-4D97-AF65-F5344CB8AC3E}">
        <p14:creationId xmlns:p14="http://schemas.microsoft.com/office/powerpoint/2010/main" val="34645553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6FE4E56-9E0B-4E53-9843-2D0CFE59762A}"/>
              </a:ext>
            </a:extLst>
          </p:cNvPr>
          <p:cNvSpPr txBox="1">
            <a:spLocks noGrp="1"/>
          </p:cNvSpPr>
          <p:nvPr>
            <p:ph type="dt" sz="half" idx="7"/>
          </p:nvPr>
        </p:nvSpPr>
        <p:spPr/>
        <p:txBody>
          <a:bodyPr/>
          <a:lstStyle>
            <a:lvl1pPr>
              <a:defRPr/>
            </a:lvl1pPr>
          </a:lstStyle>
          <a:p>
            <a:pPr lvl="0"/>
            <a:endParaRPr lang="en-US"/>
          </a:p>
        </p:txBody>
      </p:sp>
      <p:sp>
        <p:nvSpPr>
          <p:cNvPr id="3" name="Rectangle 5">
            <a:extLst>
              <a:ext uri="{FF2B5EF4-FFF2-40B4-BE49-F238E27FC236}">
                <a16:creationId xmlns:a16="http://schemas.microsoft.com/office/drawing/2014/main" id="{94C46328-010B-4942-BC02-4C9D3203D796}"/>
              </a:ext>
            </a:extLst>
          </p:cNvPr>
          <p:cNvSpPr txBox="1">
            <a:spLocks noGrp="1"/>
          </p:cNvSpPr>
          <p:nvPr>
            <p:ph type="ftr" sz="quarter" idx="9"/>
          </p:nvPr>
        </p:nvSpPr>
        <p:spPr/>
        <p:txBody>
          <a:bodyPr/>
          <a:lstStyle>
            <a:lvl1pPr>
              <a:defRPr/>
            </a:lvl1pPr>
          </a:lstStyle>
          <a:p>
            <a:pPr lvl="0"/>
            <a:endParaRPr lang="en-US"/>
          </a:p>
        </p:txBody>
      </p:sp>
      <p:sp>
        <p:nvSpPr>
          <p:cNvPr id="4" name="Rectangle 6">
            <a:extLst>
              <a:ext uri="{FF2B5EF4-FFF2-40B4-BE49-F238E27FC236}">
                <a16:creationId xmlns:a16="http://schemas.microsoft.com/office/drawing/2014/main" id="{EE700FE5-AF5D-4E3A-9CDA-F475B057DA60}"/>
              </a:ext>
            </a:extLst>
          </p:cNvPr>
          <p:cNvSpPr txBox="1">
            <a:spLocks noGrp="1"/>
          </p:cNvSpPr>
          <p:nvPr>
            <p:ph type="sldNum" sz="quarter" idx="8"/>
          </p:nvPr>
        </p:nvSpPr>
        <p:spPr/>
        <p:txBody>
          <a:bodyPr/>
          <a:lstStyle>
            <a:lvl1pPr>
              <a:defRPr/>
            </a:lvl1pPr>
          </a:lstStyle>
          <a:p>
            <a:pPr lvl="0"/>
            <a:fld id="{3F73635E-518E-47CC-A1C0-8B3B300F2F76}" type="slidenum">
              <a:t>‹#›</a:t>
            </a:fld>
            <a:endParaRPr lang="en-US"/>
          </a:p>
        </p:txBody>
      </p:sp>
    </p:spTree>
    <p:extLst>
      <p:ext uri="{BB962C8B-B14F-4D97-AF65-F5344CB8AC3E}">
        <p14:creationId xmlns:p14="http://schemas.microsoft.com/office/powerpoint/2010/main" val="3347682609"/>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4F806-E833-482B-B869-4533BF185890}"/>
              </a:ext>
            </a:extLst>
          </p:cNvPr>
          <p:cNvSpPr txBox="1">
            <a:spLocks noGrp="1"/>
          </p:cNvSpPr>
          <p:nvPr>
            <p:ph type="title"/>
          </p:nvPr>
        </p:nvSpPr>
        <p:spPr>
          <a:xfrm>
            <a:off x="609604" y="273048"/>
            <a:ext cx="4011079" cy="1162046"/>
          </a:xfrm>
        </p:spPr>
        <p:txBody>
          <a:bodyPr anchor="b" anchorCtr="0"/>
          <a:lstStyle>
            <a:lvl1pPr algn="l">
              <a:defRPr sz="2000" b="1"/>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1A69292C-95CA-4E54-8B93-A63A88F8A33A}"/>
              </a:ext>
            </a:extLst>
          </p:cNvPr>
          <p:cNvSpPr txBox="1">
            <a:spLocks noGrp="1"/>
          </p:cNvSpPr>
          <p:nvPr>
            <p:ph idx="1"/>
          </p:nvPr>
        </p:nvSpPr>
        <p:spPr>
          <a:xfrm>
            <a:off x="4766731" y="273049"/>
            <a:ext cx="681566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EBBB2DB-1249-4EBC-9FB5-D97394E8684E}"/>
              </a:ext>
            </a:extLst>
          </p:cNvPr>
          <p:cNvSpPr txBox="1">
            <a:spLocks noGrp="1"/>
          </p:cNvSpPr>
          <p:nvPr>
            <p:ph type="body" idx="2"/>
          </p:nvPr>
        </p:nvSpPr>
        <p:spPr>
          <a:xfrm>
            <a:off x="609604" y="1435105"/>
            <a:ext cx="4011079" cy="4691064"/>
          </a:xfrm>
        </p:spPr>
        <p:txBody>
          <a:bodyPr/>
          <a:lstStyle>
            <a:lvl1pPr marL="0" indent="0">
              <a:spcBef>
                <a:spcPts val="300"/>
              </a:spcBef>
              <a:buNone/>
              <a:defRPr sz="1401"/>
            </a:lvl1pPr>
          </a:lstStyle>
          <a:p>
            <a:pPr lvl="0"/>
            <a:r>
              <a:rPr lang="en-US"/>
              <a:t>Click to edit Master text styles</a:t>
            </a:r>
          </a:p>
        </p:txBody>
      </p:sp>
      <p:sp>
        <p:nvSpPr>
          <p:cNvPr id="5" name="Rectangle 4">
            <a:extLst>
              <a:ext uri="{FF2B5EF4-FFF2-40B4-BE49-F238E27FC236}">
                <a16:creationId xmlns:a16="http://schemas.microsoft.com/office/drawing/2014/main" id="{46945437-7DC8-4F53-B522-B7881FC3A7F1}"/>
              </a:ext>
            </a:extLst>
          </p:cNvPr>
          <p:cNvSpPr txBox="1">
            <a:spLocks noGrp="1"/>
          </p:cNvSpPr>
          <p:nvPr>
            <p:ph type="dt" sz="half" idx="7"/>
          </p:nvPr>
        </p:nvSpPr>
        <p:spPr/>
        <p:txBody>
          <a:bodyPr/>
          <a:lstStyle>
            <a:lvl1pPr>
              <a:defRPr/>
            </a:lvl1pPr>
          </a:lstStyle>
          <a:p>
            <a:pPr lvl="0"/>
            <a:endParaRPr lang="en-US"/>
          </a:p>
        </p:txBody>
      </p:sp>
      <p:sp>
        <p:nvSpPr>
          <p:cNvPr id="6" name="Rectangle 5">
            <a:extLst>
              <a:ext uri="{FF2B5EF4-FFF2-40B4-BE49-F238E27FC236}">
                <a16:creationId xmlns:a16="http://schemas.microsoft.com/office/drawing/2014/main" id="{DE1AE336-D8D4-4AD8-8351-F042DE05B661}"/>
              </a:ext>
            </a:extLst>
          </p:cNvPr>
          <p:cNvSpPr txBox="1">
            <a:spLocks noGrp="1"/>
          </p:cNvSpPr>
          <p:nvPr>
            <p:ph type="ftr" sz="quarter" idx="9"/>
          </p:nvPr>
        </p:nvSpPr>
        <p:spPr/>
        <p:txBody>
          <a:bodyPr/>
          <a:lstStyle>
            <a:lvl1pPr>
              <a:defRPr/>
            </a:lvl1pPr>
          </a:lstStyle>
          <a:p>
            <a:pPr lvl="0"/>
            <a:endParaRPr lang="en-US"/>
          </a:p>
        </p:txBody>
      </p:sp>
      <p:sp>
        <p:nvSpPr>
          <p:cNvPr id="7" name="Rectangle 6">
            <a:extLst>
              <a:ext uri="{FF2B5EF4-FFF2-40B4-BE49-F238E27FC236}">
                <a16:creationId xmlns:a16="http://schemas.microsoft.com/office/drawing/2014/main" id="{AA3D2C80-1F80-4B6B-8A77-6648001FD1C2}"/>
              </a:ext>
            </a:extLst>
          </p:cNvPr>
          <p:cNvSpPr txBox="1">
            <a:spLocks noGrp="1"/>
          </p:cNvSpPr>
          <p:nvPr>
            <p:ph type="sldNum" sz="quarter" idx="8"/>
          </p:nvPr>
        </p:nvSpPr>
        <p:spPr/>
        <p:txBody>
          <a:bodyPr/>
          <a:lstStyle>
            <a:lvl1pPr>
              <a:defRPr/>
            </a:lvl1pPr>
          </a:lstStyle>
          <a:p>
            <a:pPr lvl="0"/>
            <a:fld id="{350FC6EF-DD59-4C7D-8CE3-4ABDA7CAFDE4}" type="slidenum">
              <a:t>‹#›</a:t>
            </a:fld>
            <a:endParaRPr lang="en-US"/>
          </a:p>
        </p:txBody>
      </p:sp>
    </p:spTree>
    <p:extLst>
      <p:ext uri="{BB962C8B-B14F-4D97-AF65-F5344CB8AC3E}">
        <p14:creationId xmlns:p14="http://schemas.microsoft.com/office/powerpoint/2010/main" val="8353841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ABAC5-BA2B-4894-A286-B3A62ACA92C4}"/>
              </a:ext>
            </a:extLst>
          </p:cNvPr>
          <p:cNvSpPr txBox="1">
            <a:spLocks noGrp="1"/>
          </p:cNvSpPr>
          <p:nvPr>
            <p:ph type="title"/>
          </p:nvPr>
        </p:nvSpPr>
        <p:spPr>
          <a:xfrm>
            <a:off x="2389721" y="4800601"/>
            <a:ext cx="7315200" cy="566735"/>
          </a:xfrm>
        </p:spPr>
        <p:txBody>
          <a:bodyPr anchor="b" anchorCtr="0"/>
          <a:lstStyle>
            <a:lvl1pPr algn="l">
              <a:defRPr sz="2000" b="1"/>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65C50311-6BAF-4F75-BFA5-225460457EDF}"/>
              </a:ext>
            </a:extLst>
          </p:cNvPr>
          <p:cNvSpPr txBox="1">
            <a:spLocks noGrp="1"/>
          </p:cNvSpPr>
          <p:nvPr>
            <p:ph type="pic" idx="1"/>
          </p:nvPr>
        </p:nvSpPr>
        <p:spPr>
          <a:xfrm>
            <a:off x="2389721" y="612776"/>
            <a:ext cx="7315200" cy="4114800"/>
          </a:xfrm>
        </p:spPr>
        <p:txBody>
          <a:bodyPr/>
          <a:lstStyle>
            <a:lvl1pPr marL="0" indent="0">
              <a:buNone/>
              <a:defRPr lang="en-GB"/>
            </a:lvl1pPr>
          </a:lstStyle>
          <a:p>
            <a:pPr lvl="0"/>
            <a:endParaRPr lang="en-GB"/>
          </a:p>
        </p:txBody>
      </p:sp>
      <p:sp>
        <p:nvSpPr>
          <p:cNvPr id="4" name="Text Placeholder 3">
            <a:extLst>
              <a:ext uri="{FF2B5EF4-FFF2-40B4-BE49-F238E27FC236}">
                <a16:creationId xmlns:a16="http://schemas.microsoft.com/office/drawing/2014/main" id="{F4C55776-3CA8-4EEF-B266-5D6BCB7F9D13}"/>
              </a:ext>
            </a:extLst>
          </p:cNvPr>
          <p:cNvSpPr txBox="1">
            <a:spLocks noGrp="1"/>
          </p:cNvSpPr>
          <p:nvPr>
            <p:ph type="body" idx="2"/>
          </p:nvPr>
        </p:nvSpPr>
        <p:spPr>
          <a:xfrm>
            <a:off x="2389721" y="5367335"/>
            <a:ext cx="7315200" cy="804864"/>
          </a:xfrm>
        </p:spPr>
        <p:txBody>
          <a:bodyPr/>
          <a:lstStyle>
            <a:lvl1pPr marL="0" indent="0">
              <a:spcBef>
                <a:spcPts val="300"/>
              </a:spcBef>
              <a:buNone/>
              <a:defRPr sz="1401"/>
            </a:lvl1pPr>
          </a:lstStyle>
          <a:p>
            <a:pPr lvl="0"/>
            <a:r>
              <a:rPr lang="en-US"/>
              <a:t>Click to edit Master text styles</a:t>
            </a:r>
          </a:p>
        </p:txBody>
      </p:sp>
      <p:sp>
        <p:nvSpPr>
          <p:cNvPr id="5" name="Rectangle 4">
            <a:extLst>
              <a:ext uri="{FF2B5EF4-FFF2-40B4-BE49-F238E27FC236}">
                <a16:creationId xmlns:a16="http://schemas.microsoft.com/office/drawing/2014/main" id="{C4D2AC17-5B1E-465F-A3D0-B29442BAA69D}"/>
              </a:ext>
            </a:extLst>
          </p:cNvPr>
          <p:cNvSpPr txBox="1">
            <a:spLocks noGrp="1"/>
          </p:cNvSpPr>
          <p:nvPr>
            <p:ph type="dt" sz="half" idx="7"/>
          </p:nvPr>
        </p:nvSpPr>
        <p:spPr/>
        <p:txBody>
          <a:bodyPr/>
          <a:lstStyle>
            <a:lvl1pPr>
              <a:defRPr/>
            </a:lvl1pPr>
          </a:lstStyle>
          <a:p>
            <a:pPr lvl="0"/>
            <a:endParaRPr lang="en-US"/>
          </a:p>
        </p:txBody>
      </p:sp>
      <p:sp>
        <p:nvSpPr>
          <p:cNvPr id="6" name="Rectangle 5">
            <a:extLst>
              <a:ext uri="{FF2B5EF4-FFF2-40B4-BE49-F238E27FC236}">
                <a16:creationId xmlns:a16="http://schemas.microsoft.com/office/drawing/2014/main" id="{357FA26A-CFAB-4FE7-872B-79D0076F34B9}"/>
              </a:ext>
            </a:extLst>
          </p:cNvPr>
          <p:cNvSpPr txBox="1">
            <a:spLocks noGrp="1"/>
          </p:cNvSpPr>
          <p:nvPr>
            <p:ph type="ftr" sz="quarter" idx="9"/>
          </p:nvPr>
        </p:nvSpPr>
        <p:spPr/>
        <p:txBody>
          <a:bodyPr/>
          <a:lstStyle>
            <a:lvl1pPr>
              <a:defRPr/>
            </a:lvl1pPr>
          </a:lstStyle>
          <a:p>
            <a:pPr lvl="0"/>
            <a:endParaRPr lang="en-US"/>
          </a:p>
        </p:txBody>
      </p:sp>
      <p:sp>
        <p:nvSpPr>
          <p:cNvPr id="7" name="Rectangle 6">
            <a:extLst>
              <a:ext uri="{FF2B5EF4-FFF2-40B4-BE49-F238E27FC236}">
                <a16:creationId xmlns:a16="http://schemas.microsoft.com/office/drawing/2014/main" id="{A39A6046-54D4-405F-BC9C-0D8CEDAC2437}"/>
              </a:ext>
            </a:extLst>
          </p:cNvPr>
          <p:cNvSpPr txBox="1">
            <a:spLocks noGrp="1"/>
          </p:cNvSpPr>
          <p:nvPr>
            <p:ph type="sldNum" sz="quarter" idx="8"/>
          </p:nvPr>
        </p:nvSpPr>
        <p:spPr/>
        <p:txBody>
          <a:bodyPr/>
          <a:lstStyle>
            <a:lvl1pPr>
              <a:defRPr/>
            </a:lvl1pPr>
          </a:lstStyle>
          <a:p>
            <a:pPr lvl="0"/>
            <a:fld id="{111E95E2-7089-45D4-B1EC-A41108649FF1}" type="slidenum">
              <a:t>‹#›</a:t>
            </a:fld>
            <a:endParaRPr lang="en-US"/>
          </a:p>
        </p:txBody>
      </p:sp>
    </p:spTree>
    <p:extLst>
      <p:ext uri="{BB962C8B-B14F-4D97-AF65-F5344CB8AC3E}">
        <p14:creationId xmlns:p14="http://schemas.microsoft.com/office/powerpoint/2010/main" val="1735372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2E4AE-86C2-4B78-9A21-7765D02AB6EB}"/>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B3F083A8-27EF-4529-837D-438EBE218AF3}"/>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4FE7B7F8-ABDC-4529-BCC0-82D2D2B82531}"/>
              </a:ext>
            </a:extLst>
          </p:cNvPr>
          <p:cNvSpPr txBox="1">
            <a:spLocks noGrp="1"/>
          </p:cNvSpPr>
          <p:nvPr>
            <p:ph type="dt" sz="half" idx="7"/>
          </p:nvPr>
        </p:nvSpPr>
        <p:spPr/>
        <p:txBody>
          <a:bodyPr/>
          <a:lstStyle>
            <a:lvl1pPr>
              <a:defRPr/>
            </a:lvl1pPr>
          </a:lstStyle>
          <a:p>
            <a:pPr lvl="0"/>
            <a:endParaRPr lang="en-US"/>
          </a:p>
        </p:txBody>
      </p:sp>
      <p:sp>
        <p:nvSpPr>
          <p:cNvPr id="5" name="Rectangle 5">
            <a:extLst>
              <a:ext uri="{FF2B5EF4-FFF2-40B4-BE49-F238E27FC236}">
                <a16:creationId xmlns:a16="http://schemas.microsoft.com/office/drawing/2014/main" id="{CDD0C18E-54B5-4FD6-ACF3-B89BE08970A3}"/>
              </a:ext>
            </a:extLst>
          </p:cNvPr>
          <p:cNvSpPr txBox="1">
            <a:spLocks noGrp="1"/>
          </p:cNvSpPr>
          <p:nvPr>
            <p:ph type="ftr" sz="quarter" idx="9"/>
          </p:nvPr>
        </p:nvSpPr>
        <p:spPr/>
        <p:txBody>
          <a:bodyPr/>
          <a:lstStyle>
            <a:lvl1pPr>
              <a:defRPr/>
            </a:lvl1pPr>
          </a:lstStyle>
          <a:p>
            <a:pPr lvl="0"/>
            <a:endParaRPr lang="en-US"/>
          </a:p>
        </p:txBody>
      </p:sp>
      <p:sp>
        <p:nvSpPr>
          <p:cNvPr id="6" name="Rectangle 6">
            <a:extLst>
              <a:ext uri="{FF2B5EF4-FFF2-40B4-BE49-F238E27FC236}">
                <a16:creationId xmlns:a16="http://schemas.microsoft.com/office/drawing/2014/main" id="{73DE7F69-6731-4637-AA13-FCE8DC525CA7}"/>
              </a:ext>
            </a:extLst>
          </p:cNvPr>
          <p:cNvSpPr txBox="1">
            <a:spLocks noGrp="1"/>
          </p:cNvSpPr>
          <p:nvPr>
            <p:ph type="sldNum" sz="quarter" idx="8"/>
          </p:nvPr>
        </p:nvSpPr>
        <p:spPr/>
        <p:txBody>
          <a:bodyPr/>
          <a:lstStyle>
            <a:lvl1pPr>
              <a:defRPr/>
            </a:lvl1pPr>
          </a:lstStyle>
          <a:p>
            <a:pPr lvl="0"/>
            <a:fld id="{358FFF6B-8027-43E1-8E4F-9DB32D9D2206}" type="slidenum">
              <a:t>‹#›</a:t>
            </a:fld>
            <a:endParaRPr lang="en-US"/>
          </a:p>
        </p:txBody>
      </p:sp>
    </p:spTree>
    <p:extLst>
      <p:ext uri="{BB962C8B-B14F-4D97-AF65-F5344CB8AC3E}">
        <p14:creationId xmlns:p14="http://schemas.microsoft.com/office/powerpoint/2010/main" val="35799026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6B6560-E9C8-488B-B636-194F9A8876BC}"/>
              </a:ext>
            </a:extLst>
          </p:cNvPr>
          <p:cNvSpPr txBox="1">
            <a:spLocks noGrp="1"/>
          </p:cNvSpPr>
          <p:nvPr>
            <p:ph type="title" orient="vert"/>
          </p:nvPr>
        </p:nvSpPr>
        <p:spPr>
          <a:xfrm>
            <a:off x="8686801" y="609603"/>
            <a:ext cx="2590796" cy="5486400"/>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D9914900-C14C-46E9-A97A-6A8F466F23DE}"/>
              </a:ext>
            </a:extLst>
          </p:cNvPr>
          <p:cNvSpPr txBox="1">
            <a:spLocks noGrp="1"/>
          </p:cNvSpPr>
          <p:nvPr>
            <p:ph type="body" orient="vert" idx="1"/>
          </p:nvPr>
        </p:nvSpPr>
        <p:spPr>
          <a:xfrm>
            <a:off x="914400" y="609603"/>
            <a:ext cx="7569202" cy="5486400"/>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E2AC95D8-53FF-4ABE-80A0-8A460EC607BD}"/>
              </a:ext>
            </a:extLst>
          </p:cNvPr>
          <p:cNvSpPr txBox="1">
            <a:spLocks noGrp="1"/>
          </p:cNvSpPr>
          <p:nvPr>
            <p:ph type="dt" sz="half" idx="7"/>
          </p:nvPr>
        </p:nvSpPr>
        <p:spPr/>
        <p:txBody>
          <a:bodyPr/>
          <a:lstStyle>
            <a:lvl1pPr>
              <a:defRPr/>
            </a:lvl1pPr>
          </a:lstStyle>
          <a:p>
            <a:pPr lvl="0"/>
            <a:endParaRPr lang="en-US"/>
          </a:p>
        </p:txBody>
      </p:sp>
      <p:sp>
        <p:nvSpPr>
          <p:cNvPr id="5" name="Rectangle 5">
            <a:extLst>
              <a:ext uri="{FF2B5EF4-FFF2-40B4-BE49-F238E27FC236}">
                <a16:creationId xmlns:a16="http://schemas.microsoft.com/office/drawing/2014/main" id="{35D1E467-6144-4392-AA54-6C036AAB9978}"/>
              </a:ext>
            </a:extLst>
          </p:cNvPr>
          <p:cNvSpPr txBox="1">
            <a:spLocks noGrp="1"/>
          </p:cNvSpPr>
          <p:nvPr>
            <p:ph type="ftr" sz="quarter" idx="9"/>
          </p:nvPr>
        </p:nvSpPr>
        <p:spPr/>
        <p:txBody>
          <a:bodyPr/>
          <a:lstStyle>
            <a:lvl1pPr>
              <a:defRPr/>
            </a:lvl1pPr>
          </a:lstStyle>
          <a:p>
            <a:pPr lvl="0"/>
            <a:endParaRPr lang="en-US"/>
          </a:p>
        </p:txBody>
      </p:sp>
      <p:sp>
        <p:nvSpPr>
          <p:cNvPr id="6" name="Rectangle 6">
            <a:extLst>
              <a:ext uri="{FF2B5EF4-FFF2-40B4-BE49-F238E27FC236}">
                <a16:creationId xmlns:a16="http://schemas.microsoft.com/office/drawing/2014/main" id="{A28177BC-630C-48AF-92A5-EACDF4D1C00A}"/>
              </a:ext>
            </a:extLst>
          </p:cNvPr>
          <p:cNvSpPr txBox="1">
            <a:spLocks noGrp="1"/>
          </p:cNvSpPr>
          <p:nvPr>
            <p:ph type="sldNum" sz="quarter" idx="8"/>
          </p:nvPr>
        </p:nvSpPr>
        <p:spPr/>
        <p:txBody>
          <a:bodyPr/>
          <a:lstStyle>
            <a:lvl1pPr>
              <a:defRPr/>
            </a:lvl1pPr>
          </a:lstStyle>
          <a:p>
            <a:pPr lvl="0"/>
            <a:fld id="{C8B0339A-EF17-4607-9002-5AEE4FA6D073}" type="slidenum">
              <a:t>‹#›</a:t>
            </a:fld>
            <a:endParaRPr lang="en-US"/>
          </a:p>
        </p:txBody>
      </p:sp>
    </p:spTree>
    <p:extLst>
      <p:ext uri="{BB962C8B-B14F-4D97-AF65-F5344CB8AC3E}">
        <p14:creationId xmlns:p14="http://schemas.microsoft.com/office/powerpoint/2010/main" val="1378754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47AA0-687B-4899-82BB-AD1ED82CB4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EC8F1A9-5169-4783-8D2A-B5176618F91F}"/>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F5967F5-0876-48D8-B3E1-84C60649F953}"/>
              </a:ext>
            </a:extLst>
          </p:cNvPr>
          <p:cNvSpPr>
            <a:spLocks noGrp="1"/>
          </p:cNvSpPr>
          <p:nvPr>
            <p:ph type="dt" sz="half" idx="10"/>
          </p:nvPr>
        </p:nvSpPr>
        <p:spPr/>
        <p:txBody>
          <a:bodyPr/>
          <a:lstStyle/>
          <a:p>
            <a:pPr defTabSz="914411">
              <a:defRPr/>
            </a:pPr>
            <a:fld id="{F9345B8C-B0DA-421C-9D58-CC0E3BFB8860}" type="datetimeFigureOut">
              <a:rPr lang="en-GB" smtClean="0">
                <a:solidFill>
                  <a:prstClr val="black">
                    <a:tint val="75000"/>
                  </a:prstClr>
                </a:solidFill>
              </a:rPr>
              <a:pPr defTabSz="914411">
                <a:defRPr/>
              </a:pPr>
              <a:t>28/02/2024</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D1FC3ADA-3E46-4CE5-8A4E-3687CFED3A3E}"/>
              </a:ext>
            </a:extLst>
          </p:cNvPr>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C8BF67C1-DC34-423D-B1B5-F1F8F7AFB7A2}"/>
              </a:ext>
            </a:extLst>
          </p:cNvPr>
          <p:cNvSpPr>
            <a:spLocks noGrp="1"/>
          </p:cNvSpPr>
          <p:nvPr>
            <p:ph type="sldNum" sz="quarter" idx="12"/>
          </p:nvPr>
        </p:nvSpPr>
        <p:spPr/>
        <p:txBody>
          <a:bodyPr/>
          <a:lstStyle/>
          <a:p>
            <a:pPr defTabSz="914411">
              <a:defRPr/>
            </a:pPr>
            <a:fld id="{085F9BBB-59C4-467E-9F8E-10D19A58AD15}" type="slidenum">
              <a:rPr lang="en-GB" smtClean="0">
                <a:solidFill>
                  <a:prstClr val="black">
                    <a:tint val="75000"/>
                  </a:prstClr>
                </a:solidFill>
              </a:rPr>
              <a:pPr defTabSz="914411">
                <a:defRPr/>
              </a:pPr>
              <a:t>‹#›</a:t>
            </a:fld>
            <a:endParaRPr lang="en-GB">
              <a:solidFill>
                <a:prstClr val="black">
                  <a:tint val="75000"/>
                </a:prstClr>
              </a:solidFill>
            </a:endParaRPr>
          </a:p>
        </p:txBody>
      </p:sp>
      <p:sp>
        <p:nvSpPr>
          <p:cNvPr id="7" name="Rectangle 6">
            <a:extLst>
              <a:ext uri="{FF2B5EF4-FFF2-40B4-BE49-F238E27FC236}">
                <a16:creationId xmlns:a16="http://schemas.microsoft.com/office/drawing/2014/main" id="{BAF78515-836E-4C4E-BDA4-F18D6AE14478}"/>
              </a:ext>
            </a:extLst>
          </p:cNvPr>
          <p:cNvSpPr/>
          <p:nvPr userDrawn="1"/>
        </p:nvSpPr>
        <p:spPr>
          <a:xfrm>
            <a:off x="619260" y="6296145"/>
            <a:ext cx="2272225" cy="369460"/>
          </a:xfrm>
          <a:prstGeom prst="rect">
            <a:avLst/>
          </a:prstGeom>
        </p:spPr>
        <p:txBody>
          <a:bodyPr wrap="none">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GB" sz="1801" b="1" i="0" u="none" strike="noStrike" kern="1200" cap="none" spc="0" normalizeH="0" baseline="0" noProof="0" dirty="0">
                <a:ln>
                  <a:noFill/>
                </a:ln>
                <a:solidFill>
                  <a:prstClr val="black"/>
                </a:solidFill>
                <a:effectLst/>
                <a:uLnTx/>
                <a:uFillTx/>
                <a:latin typeface="Calibri" panose="020F0502020204030204"/>
                <a:ea typeface="+mn-ea"/>
                <a:cs typeface="+mn-cs"/>
              </a:rPr>
              <a:t>www.cyberchoices.uk</a:t>
            </a:r>
          </a:p>
        </p:txBody>
      </p:sp>
    </p:spTree>
    <p:extLst>
      <p:ext uri="{BB962C8B-B14F-4D97-AF65-F5344CB8AC3E}">
        <p14:creationId xmlns:p14="http://schemas.microsoft.com/office/powerpoint/2010/main" val="12555243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2CB22-A913-49E8-A856-1F51ED34124E}"/>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E7CAACFC-88D0-41ED-834B-9E2A5742B417}"/>
              </a:ext>
            </a:extLst>
          </p:cNvPr>
          <p:cNvSpPr txBox="1">
            <a:spLocks noGrp="1"/>
          </p:cNvSpPr>
          <p:nvPr>
            <p:ph idx="1"/>
          </p:nvPr>
        </p:nvSpPr>
        <p:spPr>
          <a:xfrm>
            <a:off x="914400" y="1981204"/>
            <a:ext cx="5080004" cy="198120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66B3682-7117-4DEE-912E-61AA8688F48B}"/>
              </a:ext>
            </a:extLst>
          </p:cNvPr>
          <p:cNvSpPr txBox="1">
            <a:spLocks noGrp="1"/>
          </p:cNvSpPr>
          <p:nvPr>
            <p:ph idx="2"/>
          </p:nvPr>
        </p:nvSpPr>
        <p:spPr>
          <a:xfrm>
            <a:off x="6197602" y="1981204"/>
            <a:ext cx="5080004" cy="198120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4FBCC9A0-355F-41FD-ACC6-E48A720B1055}"/>
              </a:ext>
            </a:extLst>
          </p:cNvPr>
          <p:cNvSpPr txBox="1">
            <a:spLocks noGrp="1"/>
          </p:cNvSpPr>
          <p:nvPr>
            <p:ph idx="3"/>
          </p:nvPr>
        </p:nvSpPr>
        <p:spPr>
          <a:xfrm>
            <a:off x="914400" y="4114801"/>
            <a:ext cx="5080004" cy="198120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a:extLst>
              <a:ext uri="{FF2B5EF4-FFF2-40B4-BE49-F238E27FC236}">
                <a16:creationId xmlns:a16="http://schemas.microsoft.com/office/drawing/2014/main" id="{C6BD7249-C41C-4DEE-917F-020DAE1EE103}"/>
              </a:ext>
            </a:extLst>
          </p:cNvPr>
          <p:cNvSpPr txBox="1">
            <a:spLocks noGrp="1"/>
          </p:cNvSpPr>
          <p:nvPr>
            <p:ph idx="4"/>
          </p:nvPr>
        </p:nvSpPr>
        <p:spPr>
          <a:xfrm>
            <a:off x="6197602" y="4114801"/>
            <a:ext cx="5080004" cy="198120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C0C56896-E6A8-4082-9B4C-97080B09C7D3}"/>
              </a:ext>
            </a:extLst>
          </p:cNvPr>
          <p:cNvSpPr txBox="1">
            <a:spLocks noGrp="1"/>
          </p:cNvSpPr>
          <p:nvPr>
            <p:ph type="dt" sz="half" idx="7"/>
          </p:nvPr>
        </p:nvSpPr>
        <p:spPr/>
        <p:txBody>
          <a:bodyPr/>
          <a:lstStyle>
            <a:lvl1pPr>
              <a:defRPr/>
            </a:lvl1pPr>
          </a:lstStyle>
          <a:p>
            <a:pPr lvl="0"/>
            <a:endParaRPr lang="en-US"/>
          </a:p>
        </p:txBody>
      </p:sp>
      <p:sp>
        <p:nvSpPr>
          <p:cNvPr id="8" name="Rectangle 5">
            <a:extLst>
              <a:ext uri="{FF2B5EF4-FFF2-40B4-BE49-F238E27FC236}">
                <a16:creationId xmlns:a16="http://schemas.microsoft.com/office/drawing/2014/main" id="{52C2F376-409F-478F-939F-1ED99E1EE224}"/>
              </a:ext>
            </a:extLst>
          </p:cNvPr>
          <p:cNvSpPr txBox="1">
            <a:spLocks noGrp="1"/>
          </p:cNvSpPr>
          <p:nvPr>
            <p:ph type="ftr" sz="quarter" idx="9"/>
          </p:nvPr>
        </p:nvSpPr>
        <p:spPr/>
        <p:txBody>
          <a:bodyPr/>
          <a:lstStyle>
            <a:lvl1pPr>
              <a:defRPr/>
            </a:lvl1pPr>
          </a:lstStyle>
          <a:p>
            <a:pPr lvl="0"/>
            <a:endParaRPr lang="en-US"/>
          </a:p>
        </p:txBody>
      </p:sp>
      <p:sp>
        <p:nvSpPr>
          <p:cNvPr id="9" name="Rectangle 6">
            <a:extLst>
              <a:ext uri="{FF2B5EF4-FFF2-40B4-BE49-F238E27FC236}">
                <a16:creationId xmlns:a16="http://schemas.microsoft.com/office/drawing/2014/main" id="{1628AC97-024A-498E-A562-DBA43A2F879B}"/>
              </a:ext>
            </a:extLst>
          </p:cNvPr>
          <p:cNvSpPr txBox="1">
            <a:spLocks noGrp="1"/>
          </p:cNvSpPr>
          <p:nvPr>
            <p:ph type="sldNum" sz="quarter" idx="8"/>
          </p:nvPr>
        </p:nvSpPr>
        <p:spPr/>
        <p:txBody>
          <a:bodyPr/>
          <a:lstStyle>
            <a:lvl1pPr>
              <a:defRPr/>
            </a:lvl1pPr>
          </a:lstStyle>
          <a:p>
            <a:pPr lvl="0"/>
            <a:fld id="{25FA873B-B263-4366-A1B9-4A12D293DFD2}" type="slidenum">
              <a:t>‹#›</a:t>
            </a:fld>
            <a:endParaRPr lang="en-US"/>
          </a:p>
        </p:txBody>
      </p:sp>
    </p:spTree>
    <p:extLst>
      <p:ext uri="{BB962C8B-B14F-4D97-AF65-F5344CB8AC3E}">
        <p14:creationId xmlns:p14="http://schemas.microsoft.com/office/powerpoint/2010/main" val="610443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C78D86-5797-420E-A8A4-C7199E24AE72}"/>
              </a:ext>
            </a:extLst>
          </p:cNvPr>
          <p:cNvSpPr/>
          <p:nvPr userDrawn="1"/>
        </p:nvSpPr>
        <p:spPr>
          <a:xfrm>
            <a:off x="0" y="6515101"/>
            <a:ext cx="2453689" cy="342900"/>
          </a:xfrm>
          <a:prstGeom prst="rect">
            <a:avLst/>
          </a:prstGeom>
          <a:solidFill>
            <a:srgbClr val="EA127B"/>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A71D81B-D466-433B-AF3B-C4EBD7D34B93}"/>
              </a:ext>
            </a:extLst>
          </p:cNvPr>
          <p:cNvSpPr/>
          <p:nvPr userDrawn="1"/>
        </p:nvSpPr>
        <p:spPr>
          <a:xfrm>
            <a:off x="2450307" y="6515101"/>
            <a:ext cx="2428875"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5B9E0F7-1C33-4B32-A7CD-46280595A471}"/>
              </a:ext>
            </a:extLst>
          </p:cNvPr>
          <p:cNvSpPr/>
          <p:nvPr userDrawn="1"/>
        </p:nvSpPr>
        <p:spPr>
          <a:xfrm>
            <a:off x="4869156" y="6515101"/>
            <a:ext cx="2453689" cy="3429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BF011F7-7586-44C7-B2D1-01F3C880D505}"/>
              </a:ext>
            </a:extLst>
          </p:cNvPr>
          <p:cNvSpPr/>
          <p:nvPr userDrawn="1"/>
        </p:nvSpPr>
        <p:spPr>
          <a:xfrm>
            <a:off x="7322345" y="6515101"/>
            <a:ext cx="2438400" cy="342900"/>
          </a:xfrm>
          <a:prstGeom prst="rect">
            <a:avLst/>
          </a:prstGeom>
          <a:solidFill>
            <a:srgbClr val="F9B232"/>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07124CF-6A73-40AA-A901-15C02C977C13}"/>
              </a:ext>
            </a:extLst>
          </p:cNvPr>
          <p:cNvSpPr/>
          <p:nvPr userDrawn="1"/>
        </p:nvSpPr>
        <p:spPr>
          <a:xfrm>
            <a:off x="9753600" y="6515101"/>
            <a:ext cx="2438400"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 name="Slide Number">
            <a:extLst>
              <a:ext uri="{FF2B5EF4-FFF2-40B4-BE49-F238E27FC236}">
                <a16:creationId xmlns:a16="http://schemas.microsoft.com/office/drawing/2014/main" id="{345232C4-781B-4AFC-84D5-5888B84E378D}"/>
              </a:ext>
            </a:extLst>
          </p:cNvPr>
          <p:cNvSpPr txBox="1">
            <a:spLocks/>
          </p:cNvSpPr>
          <p:nvPr userDrawn="1"/>
        </p:nvSpPr>
        <p:spPr>
          <a:xfrm>
            <a:off x="11530692" y="6566338"/>
            <a:ext cx="553358" cy="256609"/>
          </a:xfrm>
          <a:prstGeom prst="rect">
            <a:avLst/>
          </a:prstGeom>
          <a:ln w="12700">
            <a:miter lim="400000"/>
          </a:ln>
        </p:spPr>
        <p:txBody>
          <a:bodyPr wrap="squar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chemeClr val="bg1"/>
                </a:solidFill>
                <a:effectLst/>
                <a:uFillTx/>
                <a:latin typeface="Helvetica" panose="020B0604020202020204" pitchFamily="34" charset="0"/>
                <a:ea typeface="Helvetica" panose="020B0604020202020204" pitchFamily="34" charset="0"/>
                <a:cs typeface="Helvetica" panose="020B0604020202020204" pitchFamily="34" charset="0"/>
                <a:sym typeface="Helvetica Neue Light"/>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a:lstStyle>
          <a:p>
            <a:pPr marL="0" marR="0" lvl="0" indent="0" algn="ctr" defTabSz="584208"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001" b="0" i="0" u="none" strike="noStrike" kern="0" cap="none" spc="0" normalizeH="0" baseline="0" noProof="0" smtClean="0">
                <a:ln>
                  <a:noFill/>
                </a:ln>
                <a:solidFill>
                  <a:prstClr val="white"/>
                </a:solidFill>
                <a:effectLst/>
                <a:uLnTx/>
                <a:uFillTx/>
                <a:latin typeface="Helvetica" panose="020B0604020202020204" pitchFamily="34" charset="0"/>
                <a:cs typeface="Helvetica" panose="020B0604020202020204" pitchFamily="34" charset="0"/>
                <a:sym typeface="Helvetica Neue Light"/>
              </a:rPr>
              <a:pPr marL="0" marR="0" lvl="0" indent="0" algn="ctr" defTabSz="584208" rtl="0" eaLnBrk="1" fontAlgn="auto" latinLnBrk="0" hangingPunct="0">
                <a:lnSpc>
                  <a:spcPct val="100000"/>
                </a:lnSpc>
                <a:spcBef>
                  <a:spcPts val="0"/>
                </a:spcBef>
                <a:spcAft>
                  <a:spcPts val="0"/>
                </a:spcAft>
                <a:buClrTx/>
                <a:buSzTx/>
                <a:buFontTx/>
                <a:buNone/>
                <a:tabLst/>
                <a:defRPr/>
              </a:pPr>
              <a:t>‹#›</a:t>
            </a:fld>
            <a:endParaRPr kumimoji="0" lang="en-US" sz="1001" b="0"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sym typeface="Helvetica Neue Light"/>
            </a:endParaRPr>
          </a:p>
        </p:txBody>
      </p:sp>
      <p:grpSp>
        <p:nvGrpSpPr>
          <p:cNvPr id="22" name="Google Shape;3410;p61">
            <a:extLst>
              <a:ext uri="{FF2B5EF4-FFF2-40B4-BE49-F238E27FC236}">
                <a16:creationId xmlns:a16="http://schemas.microsoft.com/office/drawing/2014/main" id="{969B0358-367D-40FD-BC78-99FF100E3755}"/>
              </a:ext>
            </a:extLst>
          </p:cNvPr>
          <p:cNvGrpSpPr/>
          <p:nvPr userDrawn="1"/>
        </p:nvGrpSpPr>
        <p:grpSpPr>
          <a:xfrm>
            <a:off x="9365301" y="6520521"/>
            <a:ext cx="746023" cy="738808"/>
            <a:chOff x="468200" y="1667900"/>
            <a:chExt cx="1085575" cy="1075075"/>
          </a:xfrm>
          <a:solidFill>
            <a:schemeClr val="bg1"/>
          </a:solidFill>
        </p:grpSpPr>
        <p:sp>
          <p:nvSpPr>
            <p:cNvPr id="23" name="Google Shape;3411;p61">
              <a:extLst>
                <a:ext uri="{FF2B5EF4-FFF2-40B4-BE49-F238E27FC236}">
                  <a16:creationId xmlns:a16="http://schemas.microsoft.com/office/drawing/2014/main" id="{95C34CAF-42E9-4C7A-BA3D-0659738A270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 name="Google Shape;3412;p61">
              <a:extLst>
                <a:ext uri="{FF2B5EF4-FFF2-40B4-BE49-F238E27FC236}">
                  <a16:creationId xmlns:a16="http://schemas.microsoft.com/office/drawing/2014/main" id="{CBC37881-6FD7-4F14-AC80-1ED8EE571CA7}"/>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 name="Google Shape;3413;p61">
              <a:extLst>
                <a:ext uri="{FF2B5EF4-FFF2-40B4-BE49-F238E27FC236}">
                  <a16:creationId xmlns:a16="http://schemas.microsoft.com/office/drawing/2014/main" id="{60869ECA-06CB-4C1C-A1AB-5A6FE0BACC6B}"/>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 name="Google Shape;3414;p61">
              <a:extLst>
                <a:ext uri="{FF2B5EF4-FFF2-40B4-BE49-F238E27FC236}">
                  <a16:creationId xmlns:a16="http://schemas.microsoft.com/office/drawing/2014/main" id="{23A12441-5BBC-496D-920A-083C6F7400E4}"/>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 name="Google Shape;3415;p61">
              <a:extLst>
                <a:ext uri="{FF2B5EF4-FFF2-40B4-BE49-F238E27FC236}">
                  <a16:creationId xmlns:a16="http://schemas.microsoft.com/office/drawing/2014/main" id="{C670084C-A5A0-48D1-A9A5-A629FD8FEFF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 name="Google Shape;3416;p61">
              <a:extLst>
                <a:ext uri="{FF2B5EF4-FFF2-40B4-BE49-F238E27FC236}">
                  <a16:creationId xmlns:a16="http://schemas.microsoft.com/office/drawing/2014/main" id="{65D3D0CA-9F27-460D-B86B-D1BB67646AA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9" name="Google Shape;3417;p61">
              <a:extLst>
                <a:ext uri="{FF2B5EF4-FFF2-40B4-BE49-F238E27FC236}">
                  <a16:creationId xmlns:a16="http://schemas.microsoft.com/office/drawing/2014/main" id="{1015E4FD-18CB-4454-BE50-DDFC27E67567}"/>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0" name="Google Shape;3418;p61">
              <a:extLst>
                <a:ext uri="{FF2B5EF4-FFF2-40B4-BE49-F238E27FC236}">
                  <a16:creationId xmlns:a16="http://schemas.microsoft.com/office/drawing/2014/main" id="{13220583-31E3-45F5-AEC2-EF945D2976DF}"/>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1" name="Google Shape;3419;p61">
              <a:extLst>
                <a:ext uri="{FF2B5EF4-FFF2-40B4-BE49-F238E27FC236}">
                  <a16:creationId xmlns:a16="http://schemas.microsoft.com/office/drawing/2014/main" id="{7F651D6A-F2B1-4928-841B-223F90C0271F}"/>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2" name="Google Shape;3420;p61">
              <a:extLst>
                <a:ext uri="{FF2B5EF4-FFF2-40B4-BE49-F238E27FC236}">
                  <a16:creationId xmlns:a16="http://schemas.microsoft.com/office/drawing/2014/main" id="{6203AED1-85E1-4DB8-B700-0A8196C843C0}"/>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3" name="Google Shape;3421;p61">
              <a:extLst>
                <a:ext uri="{FF2B5EF4-FFF2-40B4-BE49-F238E27FC236}">
                  <a16:creationId xmlns:a16="http://schemas.microsoft.com/office/drawing/2014/main" id="{641BED8B-75CB-47B4-AE9B-92D5F04113DB}"/>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4" name="Google Shape;3422;p61">
              <a:extLst>
                <a:ext uri="{FF2B5EF4-FFF2-40B4-BE49-F238E27FC236}">
                  <a16:creationId xmlns:a16="http://schemas.microsoft.com/office/drawing/2014/main" id="{2024B0FF-537A-413D-A9B3-D8E530FF39CE}"/>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5" name="Google Shape;3423;p61">
              <a:extLst>
                <a:ext uri="{FF2B5EF4-FFF2-40B4-BE49-F238E27FC236}">
                  <a16:creationId xmlns:a16="http://schemas.microsoft.com/office/drawing/2014/main" id="{C2883141-5EF9-4572-9B5F-2EF8FD83F050}"/>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6" name="Google Shape;3424;p61">
              <a:extLst>
                <a:ext uri="{FF2B5EF4-FFF2-40B4-BE49-F238E27FC236}">
                  <a16:creationId xmlns:a16="http://schemas.microsoft.com/office/drawing/2014/main" id="{007C5572-CA66-47F9-BE19-FB051CBE245C}"/>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7" name="Google Shape;3425;p61">
              <a:extLst>
                <a:ext uri="{FF2B5EF4-FFF2-40B4-BE49-F238E27FC236}">
                  <a16:creationId xmlns:a16="http://schemas.microsoft.com/office/drawing/2014/main" id="{8665A890-45F4-4284-A9B0-D8340EFA2938}"/>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8" name="Google Shape;3426;p61">
              <a:extLst>
                <a:ext uri="{FF2B5EF4-FFF2-40B4-BE49-F238E27FC236}">
                  <a16:creationId xmlns:a16="http://schemas.microsoft.com/office/drawing/2014/main" id="{AE476E0C-3592-4ABA-9B32-6D26A75610EF}"/>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39" name="Google Shape;3427;p61">
              <a:extLst>
                <a:ext uri="{FF2B5EF4-FFF2-40B4-BE49-F238E27FC236}">
                  <a16:creationId xmlns:a16="http://schemas.microsoft.com/office/drawing/2014/main" id="{00BA2EA9-F53C-4465-B3CF-E1787FF4FC6E}"/>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0" name="Google Shape;3428;p61">
              <a:extLst>
                <a:ext uri="{FF2B5EF4-FFF2-40B4-BE49-F238E27FC236}">
                  <a16:creationId xmlns:a16="http://schemas.microsoft.com/office/drawing/2014/main" id="{7973178C-ADAA-4098-B062-1B176966CB4E}"/>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1" name="Google Shape;3429;p61">
              <a:extLst>
                <a:ext uri="{FF2B5EF4-FFF2-40B4-BE49-F238E27FC236}">
                  <a16:creationId xmlns:a16="http://schemas.microsoft.com/office/drawing/2014/main" id="{6F05A09A-2E53-49AF-B026-8DAE356E446C}"/>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2" name="Google Shape;3430;p61">
              <a:extLst>
                <a:ext uri="{FF2B5EF4-FFF2-40B4-BE49-F238E27FC236}">
                  <a16:creationId xmlns:a16="http://schemas.microsoft.com/office/drawing/2014/main" id="{F4F7E71E-D369-4A5D-B4DD-7FD2D2C3F48E}"/>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3" name="Google Shape;3431;p61">
              <a:extLst>
                <a:ext uri="{FF2B5EF4-FFF2-40B4-BE49-F238E27FC236}">
                  <a16:creationId xmlns:a16="http://schemas.microsoft.com/office/drawing/2014/main" id="{904170BA-41E5-451B-91DF-E75A8C5706F8}"/>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4" name="Google Shape;3432;p61">
              <a:extLst>
                <a:ext uri="{FF2B5EF4-FFF2-40B4-BE49-F238E27FC236}">
                  <a16:creationId xmlns:a16="http://schemas.microsoft.com/office/drawing/2014/main" id="{E409B938-A98B-40F1-9B4C-C92CC0A944E0}"/>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5" name="Google Shape;3433;p61">
              <a:extLst>
                <a:ext uri="{FF2B5EF4-FFF2-40B4-BE49-F238E27FC236}">
                  <a16:creationId xmlns:a16="http://schemas.microsoft.com/office/drawing/2014/main" id="{D6C19B4F-0F81-42FC-AAB4-9C45A04B4147}"/>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6" name="Google Shape;3434;p61">
              <a:extLst>
                <a:ext uri="{FF2B5EF4-FFF2-40B4-BE49-F238E27FC236}">
                  <a16:creationId xmlns:a16="http://schemas.microsoft.com/office/drawing/2014/main" id="{8505BD07-2B60-4179-A968-01055AFA77E9}"/>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7" name="Google Shape;3435;p61">
              <a:extLst>
                <a:ext uri="{FF2B5EF4-FFF2-40B4-BE49-F238E27FC236}">
                  <a16:creationId xmlns:a16="http://schemas.microsoft.com/office/drawing/2014/main" id="{777BD50F-BBBA-4FB4-A995-3D1AF0C7763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8" name="Google Shape;3436;p61">
              <a:extLst>
                <a:ext uri="{FF2B5EF4-FFF2-40B4-BE49-F238E27FC236}">
                  <a16:creationId xmlns:a16="http://schemas.microsoft.com/office/drawing/2014/main" id="{B720607F-AA26-49AF-979E-FCC7D21B19F6}"/>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49" name="Google Shape;3437;p61">
              <a:extLst>
                <a:ext uri="{FF2B5EF4-FFF2-40B4-BE49-F238E27FC236}">
                  <a16:creationId xmlns:a16="http://schemas.microsoft.com/office/drawing/2014/main" id="{3C86C9B1-5649-4AF2-B91B-D9D2B3F0F293}"/>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0" name="Google Shape;3438;p61">
              <a:extLst>
                <a:ext uri="{FF2B5EF4-FFF2-40B4-BE49-F238E27FC236}">
                  <a16:creationId xmlns:a16="http://schemas.microsoft.com/office/drawing/2014/main" id="{F7921187-28C5-4EA9-A7B1-C33464BFB627}"/>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1" name="Google Shape;3439;p61">
              <a:extLst>
                <a:ext uri="{FF2B5EF4-FFF2-40B4-BE49-F238E27FC236}">
                  <a16:creationId xmlns:a16="http://schemas.microsoft.com/office/drawing/2014/main" id="{10C6636D-43C4-4A9D-A710-E26B65EE11D7}"/>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2" name="Google Shape;3440;p61">
              <a:extLst>
                <a:ext uri="{FF2B5EF4-FFF2-40B4-BE49-F238E27FC236}">
                  <a16:creationId xmlns:a16="http://schemas.microsoft.com/office/drawing/2014/main" id="{FEA0B5D1-D21E-4176-B986-41B86CC34465}"/>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3" name="Google Shape;3441;p61">
              <a:extLst>
                <a:ext uri="{FF2B5EF4-FFF2-40B4-BE49-F238E27FC236}">
                  <a16:creationId xmlns:a16="http://schemas.microsoft.com/office/drawing/2014/main" id="{0AA4E0ED-12DA-4D2F-8548-A46DE09C31D3}"/>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4" name="Google Shape;3442;p61">
              <a:extLst>
                <a:ext uri="{FF2B5EF4-FFF2-40B4-BE49-F238E27FC236}">
                  <a16:creationId xmlns:a16="http://schemas.microsoft.com/office/drawing/2014/main" id="{5D97BD70-B6E8-409E-BEDC-546F38150BD4}"/>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5" name="Google Shape;3443;p61">
              <a:extLst>
                <a:ext uri="{FF2B5EF4-FFF2-40B4-BE49-F238E27FC236}">
                  <a16:creationId xmlns:a16="http://schemas.microsoft.com/office/drawing/2014/main" id="{6EBD44CA-F119-4FFC-8853-57B6A9F4A57C}"/>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6" name="Google Shape;3444;p61">
              <a:extLst>
                <a:ext uri="{FF2B5EF4-FFF2-40B4-BE49-F238E27FC236}">
                  <a16:creationId xmlns:a16="http://schemas.microsoft.com/office/drawing/2014/main" id="{D711E9F1-97F6-47B6-AB3A-C20EC1A28B4A}"/>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7" name="Google Shape;3445;p61">
              <a:extLst>
                <a:ext uri="{FF2B5EF4-FFF2-40B4-BE49-F238E27FC236}">
                  <a16:creationId xmlns:a16="http://schemas.microsoft.com/office/drawing/2014/main" id="{93112F55-3B2B-4F6A-863F-D8FF3216EBE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8" name="Google Shape;3446;p61">
              <a:extLst>
                <a:ext uri="{FF2B5EF4-FFF2-40B4-BE49-F238E27FC236}">
                  <a16:creationId xmlns:a16="http://schemas.microsoft.com/office/drawing/2014/main" id="{B3ABB5B6-D25D-463A-B330-F7EA69D8E4C0}"/>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59" name="Google Shape;3447;p61">
              <a:extLst>
                <a:ext uri="{FF2B5EF4-FFF2-40B4-BE49-F238E27FC236}">
                  <a16:creationId xmlns:a16="http://schemas.microsoft.com/office/drawing/2014/main" id="{1937102E-C816-49F6-98AF-2FC3CA3C1B42}"/>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0" name="Google Shape;3448;p61">
              <a:extLst>
                <a:ext uri="{FF2B5EF4-FFF2-40B4-BE49-F238E27FC236}">
                  <a16:creationId xmlns:a16="http://schemas.microsoft.com/office/drawing/2014/main" id="{2ADE852C-C99A-4617-A739-1C8D6B1B336B}"/>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1" name="Google Shape;3449;p61">
              <a:extLst>
                <a:ext uri="{FF2B5EF4-FFF2-40B4-BE49-F238E27FC236}">
                  <a16:creationId xmlns:a16="http://schemas.microsoft.com/office/drawing/2014/main" id="{B0A3CB0C-DE92-4C62-9CA9-9C09732911B0}"/>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2" name="Google Shape;3450;p61">
              <a:extLst>
                <a:ext uri="{FF2B5EF4-FFF2-40B4-BE49-F238E27FC236}">
                  <a16:creationId xmlns:a16="http://schemas.microsoft.com/office/drawing/2014/main" id="{49A83B73-419C-432A-9841-793BD9BDCE7D}"/>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3" name="Google Shape;3451;p61">
              <a:extLst>
                <a:ext uri="{FF2B5EF4-FFF2-40B4-BE49-F238E27FC236}">
                  <a16:creationId xmlns:a16="http://schemas.microsoft.com/office/drawing/2014/main" id="{CB5F0BB6-892C-46B0-9B65-2BF2FD9A8EDC}"/>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4" name="Google Shape;3452;p61">
              <a:extLst>
                <a:ext uri="{FF2B5EF4-FFF2-40B4-BE49-F238E27FC236}">
                  <a16:creationId xmlns:a16="http://schemas.microsoft.com/office/drawing/2014/main" id="{53FE9B50-1115-403F-8632-F522E4DDB86D}"/>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5" name="Google Shape;3453;p61">
              <a:extLst>
                <a:ext uri="{FF2B5EF4-FFF2-40B4-BE49-F238E27FC236}">
                  <a16:creationId xmlns:a16="http://schemas.microsoft.com/office/drawing/2014/main" id="{AB4C27E6-0B8B-47C7-84C8-2F22CDCFD978}"/>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6" name="Google Shape;3454;p61">
              <a:extLst>
                <a:ext uri="{FF2B5EF4-FFF2-40B4-BE49-F238E27FC236}">
                  <a16:creationId xmlns:a16="http://schemas.microsoft.com/office/drawing/2014/main" id="{895A5262-928F-4048-8AA7-83FE0A1EFC2A}"/>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7" name="Google Shape;3455;p61">
              <a:extLst>
                <a:ext uri="{FF2B5EF4-FFF2-40B4-BE49-F238E27FC236}">
                  <a16:creationId xmlns:a16="http://schemas.microsoft.com/office/drawing/2014/main" id="{7B54BAA4-CE4D-4AF0-B8C0-BD7CC4147A5A}"/>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8" name="Google Shape;3456;p61">
              <a:extLst>
                <a:ext uri="{FF2B5EF4-FFF2-40B4-BE49-F238E27FC236}">
                  <a16:creationId xmlns:a16="http://schemas.microsoft.com/office/drawing/2014/main" id="{C24535DD-C2E6-47C7-907B-72BBD83AD6C5}"/>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69" name="Google Shape;3457;p61">
              <a:extLst>
                <a:ext uri="{FF2B5EF4-FFF2-40B4-BE49-F238E27FC236}">
                  <a16:creationId xmlns:a16="http://schemas.microsoft.com/office/drawing/2014/main" id="{FE89D770-683E-4EC2-A5EB-04B521D920C6}"/>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0" name="Google Shape;3458;p61">
              <a:extLst>
                <a:ext uri="{FF2B5EF4-FFF2-40B4-BE49-F238E27FC236}">
                  <a16:creationId xmlns:a16="http://schemas.microsoft.com/office/drawing/2014/main" id="{2CB7D837-8C5F-4383-8A80-EE81003E56DD}"/>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1" name="Google Shape;3459;p61">
              <a:extLst>
                <a:ext uri="{FF2B5EF4-FFF2-40B4-BE49-F238E27FC236}">
                  <a16:creationId xmlns:a16="http://schemas.microsoft.com/office/drawing/2014/main" id="{64B266DC-3C0F-41EF-A8C0-5566F6E2DB04}"/>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2" name="Google Shape;3460;p61">
              <a:extLst>
                <a:ext uri="{FF2B5EF4-FFF2-40B4-BE49-F238E27FC236}">
                  <a16:creationId xmlns:a16="http://schemas.microsoft.com/office/drawing/2014/main" id="{B17C23B4-F62C-42E1-BDE4-46DE9DA4575E}"/>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3" name="Google Shape;3461;p61">
              <a:extLst>
                <a:ext uri="{FF2B5EF4-FFF2-40B4-BE49-F238E27FC236}">
                  <a16:creationId xmlns:a16="http://schemas.microsoft.com/office/drawing/2014/main" id="{D31C8BBA-C10C-4111-9CD7-ABF66378B60D}"/>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4" name="Google Shape;3462;p61">
              <a:extLst>
                <a:ext uri="{FF2B5EF4-FFF2-40B4-BE49-F238E27FC236}">
                  <a16:creationId xmlns:a16="http://schemas.microsoft.com/office/drawing/2014/main" id="{C56FECC0-6834-440A-9383-473E0D29FEB9}"/>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5" name="Google Shape;3463;p61">
              <a:extLst>
                <a:ext uri="{FF2B5EF4-FFF2-40B4-BE49-F238E27FC236}">
                  <a16:creationId xmlns:a16="http://schemas.microsoft.com/office/drawing/2014/main" id="{00BE02FA-A1F6-48EE-AB79-4BA21EA12F9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6" name="Google Shape;3464;p61">
              <a:extLst>
                <a:ext uri="{FF2B5EF4-FFF2-40B4-BE49-F238E27FC236}">
                  <a16:creationId xmlns:a16="http://schemas.microsoft.com/office/drawing/2014/main" id="{DFC15CBB-621D-4ECC-9ED1-D29220CD32A0}"/>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7" name="Google Shape;3465;p61">
              <a:extLst>
                <a:ext uri="{FF2B5EF4-FFF2-40B4-BE49-F238E27FC236}">
                  <a16:creationId xmlns:a16="http://schemas.microsoft.com/office/drawing/2014/main" id="{186F14D7-18D7-48C2-ABC9-B18D9F0AECD5}"/>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8" name="Google Shape;3466;p61">
              <a:extLst>
                <a:ext uri="{FF2B5EF4-FFF2-40B4-BE49-F238E27FC236}">
                  <a16:creationId xmlns:a16="http://schemas.microsoft.com/office/drawing/2014/main" id="{67F06F21-F7A6-4E8D-9383-5383D04DD41C}"/>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79" name="Google Shape;3467;p61">
              <a:extLst>
                <a:ext uri="{FF2B5EF4-FFF2-40B4-BE49-F238E27FC236}">
                  <a16:creationId xmlns:a16="http://schemas.microsoft.com/office/drawing/2014/main" id="{46CCC233-0F97-449C-8D7F-D13075C85C0E}"/>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0" name="Google Shape;3468;p61">
              <a:extLst>
                <a:ext uri="{FF2B5EF4-FFF2-40B4-BE49-F238E27FC236}">
                  <a16:creationId xmlns:a16="http://schemas.microsoft.com/office/drawing/2014/main" id="{2892D044-C768-4B6E-9FB0-3FA2B87EF238}"/>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1" name="Google Shape;3469;p61">
              <a:extLst>
                <a:ext uri="{FF2B5EF4-FFF2-40B4-BE49-F238E27FC236}">
                  <a16:creationId xmlns:a16="http://schemas.microsoft.com/office/drawing/2014/main" id="{1CDD0FB5-4CE7-4E66-A52A-B08F95AFF9E2}"/>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2" name="Google Shape;3470;p61">
              <a:extLst>
                <a:ext uri="{FF2B5EF4-FFF2-40B4-BE49-F238E27FC236}">
                  <a16:creationId xmlns:a16="http://schemas.microsoft.com/office/drawing/2014/main" id="{0AFFAEEE-3D44-4CD4-B676-473C4A73EABA}"/>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3" name="Google Shape;3471;p61">
              <a:extLst>
                <a:ext uri="{FF2B5EF4-FFF2-40B4-BE49-F238E27FC236}">
                  <a16:creationId xmlns:a16="http://schemas.microsoft.com/office/drawing/2014/main" id="{A836DC14-A052-4301-AC67-1FCF419D63C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4" name="Google Shape;3472;p61">
              <a:extLst>
                <a:ext uri="{FF2B5EF4-FFF2-40B4-BE49-F238E27FC236}">
                  <a16:creationId xmlns:a16="http://schemas.microsoft.com/office/drawing/2014/main" id="{FA757960-FA95-4E41-B4F6-D756FE489025}"/>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5" name="Google Shape;3473;p61">
              <a:extLst>
                <a:ext uri="{FF2B5EF4-FFF2-40B4-BE49-F238E27FC236}">
                  <a16:creationId xmlns:a16="http://schemas.microsoft.com/office/drawing/2014/main" id="{E819450E-DF2C-4A92-A0DF-16ED80C80F9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6" name="Google Shape;3474;p61">
              <a:extLst>
                <a:ext uri="{FF2B5EF4-FFF2-40B4-BE49-F238E27FC236}">
                  <a16:creationId xmlns:a16="http://schemas.microsoft.com/office/drawing/2014/main" id="{E00CDB9E-2C9D-409C-822A-423E4F802311}"/>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grpSp>
      <p:grpSp>
        <p:nvGrpSpPr>
          <p:cNvPr id="87" name="Google Shape;3410;p61">
            <a:extLst>
              <a:ext uri="{FF2B5EF4-FFF2-40B4-BE49-F238E27FC236}">
                <a16:creationId xmlns:a16="http://schemas.microsoft.com/office/drawing/2014/main" id="{1ABBF640-8738-44A5-9876-3569B9B66727}"/>
              </a:ext>
            </a:extLst>
          </p:cNvPr>
          <p:cNvGrpSpPr/>
          <p:nvPr userDrawn="1"/>
        </p:nvGrpSpPr>
        <p:grpSpPr>
          <a:xfrm>
            <a:off x="8208756" y="-457199"/>
            <a:ext cx="950617" cy="941423"/>
            <a:chOff x="468200" y="1667900"/>
            <a:chExt cx="1085575" cy="1075075"/>
          </a:xfrm>
        </p:grpSpPr>
        <p:sp>
          <p:nvSpPr>
            <p:cNvPr id="88" name="Google Shape;3411;p61">
              <a:extLst>
                <a:ext uri="{FF2B5EF4-FFF2-40B4-BE49-F238E27FC236}">
                  <a16:creationId xmlns:a16="http://schemas.microsoft.com/office/drawing/2014/main" id="{25FE99A0-0DF8-489E-B913-2393C2CA1A26}"/>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89" name="Google Shape;3412;p61">
              <a:extLst>
                <a:ext uri="{FF2B5EF4-FFF2-40B4-BE49-F238E27FC236}">
                  <a16:creationId xmlns:a16="http://schemas.microsoft.com/office/drawing/2014/main" id="{B1D5127B-6454-4DE2-8BD5-A9D20052ECFC}"/>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0" name="Google Shape;3413;p61">
              <a:extLst>
                <a:ext uri="{FF2B5EF4-FFF2-40B4-BE49-F238E27FC236}">
                  <a16:creationId xmlns:a16="http://schemas.microsoft.com/office/drawing/2014/main" id="{A24AFDEB-B479-4AA9-84BF-F1827B962ACF}"/>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1" name="Google Shape;3414;p61">
              <a:extLst>
                <a:ext uri="{FF2B5EF4-FFF2-40B4-BE49-F238E27FC236}">
                  <a16:creationId xmlns:a16="http://schemas.microsoft.com/office/drawing/2014/main" id="{944E212F-F301-4513-B9EF-50230C15C392}"/>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2" name="Google Shape;3415;p61">
              <a:extLst>
                <a:ext uri="{FF2B5EF4-FFF2-40B4-BE49-F238E27FC236}">
                  <a16:creationId xmlns:a16="http://schemas.microsoft.com/office/drawing/2014/main" id="{C8AE3CC4-3F9B-4151-A07F-C52888636731}"/>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3" name="Google Shape;3416;p61">
              <a:extLst>
                <a:ext uri="{FF2B5EF4-FFF2-40B4-BE49-F238E27FC236}">
                  <a16:creationId xmlns:a16="http://schemas.microsoft.com/office/drawing/2014/main" id="{13B45F41-72FE-418A-8EEA-DA27FAD23FE1}"/>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4" name="Google Shape;3417;p61">
              <a:extLst>
                <a:ext uri="{FF2B5EF4-FFF2-40B4-BE49-F238E27FC236}">
                  <a16:creationId xmlns:a16="http://schemas.microsoft.com/office/drawing/2014/main" id="{9C1C2B73-CBE9-4BBB-8E59-CE602B513F18}"/>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5" name="Google Shape;3418;p61">
              <a:extLst>
                <a:ext uri="{FF2B5EF4-FFF2-40B4-BE49-F238E27FC236}">
                  <a16:creationId xmlns:a16="http://schemas.microsoft.com/office/drawing/2014/main" id="{604E5F60-505D-4950-9153-CD7476EF5BC6}"/>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6" name="Google Shape;3419;p61">
              <a:extLst>
                <a:ext uri="{FF2B5EF4-FFF2-40B4-BE49-F238E27FC236}">
                  <a16:creationId xmlns:a16="http://schemas.microsoft.com/office/drawing/2014/main" id="{73DFDD2E-861F-438E-9338-F1A88553376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7" name="Google Shape;3420;p61">
              <a:extLst>
                <a:ext uri="{FF2B5EF4-FFF2-40B4-BE49-F238E27FC236}">
                  <a16:creationId xmlns:a16="http://schemas.microsoft.com/office/drawing/2014/main" id="{39FB0F72-EC35-4B33-94EA-0EF7BB5C0EDE}"/>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8" name="Google Shape;3421;p61">
              <a:extLst>
                <a:ext uri="{FF2B5EF4-FFF2-40B4-BE49-F238E27FC236}">
                  <a16:creationId xmlns:a16="http://schemas.microsoft.com/office/drawing/2014/main" id="{4EC98569-B2A0-4A53-B76D-76E8EB8C59B2}"/>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99" name="Google Shape;3422;p61">
              <a:extLst>
                <a:ext uri="{FF2B5EF4-FFF2-40B4-BE49-F238E27FC236}">
                  <a16:creationId xmlns:a16="http://schemas.microsoft.com/office/drawing/2014/main" id="{C12613A1-5A99-4689-B125-65EB190FD5D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0" name="Google Shape;3423;p61">
              <a:extLst>
                <a:ext uri="{FF2B5EF4-FFF2-40B4-BE49-F238E27FC236}">
                  <a16:creationId xmlns:a16="http://schemas.microsoft.com/office/drawing/2014/main" id="{34A82071-0885-4D26-A187-43EC95D4B89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1" name="Google Shape;3424;p61">
              <a:extLst>
                <a:ext uri="{FF2B5EF4-FFF2-40B4-BE49-F238E27FC236}">
                  <a16:creationId xmlns:a16="http://schemas.microsoft.com/office/drawing/2014/main" id="{206142B7-F3BE-4607-B57A-81C496A2A99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2" name="Google Shape;3425;p61">
              <a:extLst>
                <a:ext uri="{FF2B5EF4-FFF2-40B4-BE49-F238E27FC236}">
                  <a16:creationId xmlns:a16="http://schemas.microsoft.com/office/drawing/2014/main" id="{6DE2DFB2-9ADE-457B-9C06-3B08C43041EA}"/>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3" name="Google Shape;3426;p61">
              <a:extLst>
                <a:ext uri="{FF2B5EF4-FFF2-40B4-BE49-F238E27FC236}">
                  <a16:creationId xmlns:a16="http://schemas.microsoft.com/office/drawing/2014/main" id="{BA651B02-3101-46DF-9532-0E7E5B390254}"/>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4" name="Google Shape;3427;p61">
              <a:extLst>
                <a:ext uri="{FF2B5EF4-FFF2-40B4-BE49-F238E27FC236}">
                  <a16:creationId xmlns:a16="http://schemas.microsoft.com/office/drawing/2014/main" id="{4F59BA54-60B1-4DCD-88B8-D593CF2DBFCB}"/>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5" name="Google Shape;3428;p61">
              <a:extLst>
                <a:ext uri="{FF2B5EF4-FFF2-40B4-BE49-F238E27FC236}">
                  <a16:creationId xmlns:a16="http://schemas.microsoft.com/office/drawing/2014/main" id="{6A92806A-5D1E-4335-BF9E-A4FFD93A71D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6" name="Google Shape;3429;p61">
              <a:extLst>
                <a:ext uri="{FF2B5EF4-FFF2-40B4-BE49-F238E27FC236}">
                  <a16:creationId xmlns:a16="http://schemas.microsoft.com/office/drawing/2014/main" id="{5CFF6087-1D4E-4118-8E53-EED57D3E1127}"/>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7" name="Google Shape;3430;p61">
              <a:extLst>
                <a:ext uri="{FF2B5EF4-FFF2-40B4-BE49-F238E27FC236}">
                  <a16:creationId xmlns:a16="http://schemas.microsoft.com/office/drawing/2014/main" id="{07CCDC87-A6DE-4AF3-99F6-F9DBB68718BC}"/>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8" name="Google Shape;3431;p61">
              <a:extLst>
                <a:ext uri="{FF2B5EF4-FFF2-40B4-BE49-F238E27FC236}">
                  <a16:creationId xmlns:a16="http://schemas.microsoft.com/office/drawing/2014/main" id="{F20914EF-47C2-43E7-9786-C997065FCAC3}"/>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09" name="Google Shape;3432;p61">
              <a:extLst>
                <a:ext uri="{FF2B5EF4-FFF2-40B4-BE49-F238E27FC236}">
                  <a16:creationId xmlns:a16="http://schemas.microsoft.com/office/drawing/2014/main" id="{FC845C77-C25B-472E-AD59-AFC3673B31A3}"/>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0" name="Google Shape;3433;p61">
              <a:extLst>
                <a:ext uri="{FF2B5EF4-FFF2-40B4-BE49-F238E27FC236}">
                  <a16:creationId xmlns:a16="http://schemas.microsoft.com/office/drawing/2014/main" id="{DC65FE3B-51CD-4EC0-B6ED-B2CD243EC6FE}"/>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1" name="Google Shape;3434;p61">
              <a:extLst>
                <a:ext uri="{FF2B5EF4-FFF2-40B4-BE49-F238E27FC236}">
                  <a16:creationId xmlns:a16="http://schemas.microsoft.com/office/drawing/2014/main" id="{589FD86A-C337-4F6E-9AFB-242A2C3B3C25}"/>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2" name="Google Shape;3435;p61">
              <a:extLst>
                <a:ext uri="{FF2B5EF4-FFF2-40B4-BE49-F238E27FC236}">
                  <a16:creationId xmlns:a16="http://schemas.microsoft.com/office/drawing/2014/main" id="{E1179C00-F4A3-49B7-A815-6A09412EBE2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3" name="Google Shape;3436;p61">
              <a:extLst>
                <a:ext uri="{FF2B5EF4-FFF2-40B4-BE49-F238E27FC236}">
                  <a16:creationId xmlns:a16="http://schemas.microsoft.com/office/drawing/2014/main" id="{E16C901D-8EE7-4AB3-9B00-646F3127A887}"/>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4" name="Google Shape;3437;p61">
              <a:extLst>
                <a:ext uri="{FF2B5EF4-FFF2-40B4-BE49-F238E27FC236}">
                  <a16:creationId xmlns:a16="http://schemas.microsoft.com/office/drawing/2014/main" id="{DF1B7D6E-7041-4483-B3D2-A15178F0EFC6}"/>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5" name="Google Shape;3438;p61">
              <a:extLst>
                <a:ext uri="{FF2B5EF4-FFF2-40B4-BE49-F238E27FC236}">
                  <a16:creationId xmlns:a16="http://schemas.microsoft.com/office/drawing/2014/main" id="{F0361843-DD5C-44BD-88CB-8427E95496DA}"/>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6" name="Google Shape;3439;p61">
              <a:extLst>
                <a:ext uri="{FF2B5EF4-FFF2-40B4-BE49-F238E27FC236}">
                  <a16:creationId xmlns:a16="http://schemas.microsoft.com/office/drawing/2014/main" id="{5119D5FD-ECC4-49D6-99C8-E7E5943799DB}"/>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7" name="Google Shape;3440;p61">
              <a:extLst>
                <a:ext uri="{FF2B5EF4-FFF2-40B4-BE49-F238E27FC236}">
                  <a16:creationId xmlns:a16="http://schemas.microsoft.com/office/drawing/2014/main" id="{ACB6D5BA-AF07-4525-BB1B-0F47813025F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8" name="Google Shape;3441;p61">
              <a:extLst>
                <a:ext uri="{FF2B5EF4-FFF2-40B4-BE49-F238E27FC236}">
                  <a16:creationId xmlns:a16="http://schemas.microsoft.com/office/drawing/2014/main" id="{0AC401BA-13CB-4747-A71A-3696C87CC838}"/>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19" name="Google Shape;3442;p61">
              <a:extLst>
                <a:ext uri="{FF2B5EF4-FFF2-40B4-BE49-F238E27FC236}">
                  <a16:creationId xmlns:a16="http://schemas.microsoft.com/office/drawing/2014/main" id="{E74556CE-D434-47FE-A6D5-BEE2544E2031}"/>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0" name="Google Shape;3443;p61">
              <a:extLst>
                <a:ext uri="{FF2B5EF4-FFF2-40B4-BE49-F238E27FC236}">
                  <a16:creationId xmlns:a16="http://schemas.microsoft.com/office/drawing/2014/main" id="{E4669D77-7D39-4E52-B326-07E1B2543F31}"/>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1" name="Google Shape;3444;p61">
              <a:extLst>
                <a:ext uri="{FF2B5EF4-FFF2-40B4-BE49-F238E27FC236}">
                  <a16:creationId xmlns:a16="http://schemas.microsoft.com/office/drawing/2014/main" id="{C552F536-044F-4BF8-B8FF-9D9E166BF1B8}"/>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2" name="Google Shape;3445;p61">
              <a:extLst>
                <a:ext uri="{FF2B5EF4-FFF2-40B4-BE49-F238E27FC236}">
                  <a16:creationId xmlns:a16="http://schemas.microsoft.com/office/drawing/2014/main" id="{C4BCABE5-5B27-4CCB-A911-5B67573F910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3" name="Google Shape;3446;p61">
              <a:extLst>
                <a:ext uri="{FF2B5EF4-FFF2-40B4-BE49-F238E27FC236}">
                  <a16:creationId xmlns:a16="http://schemas.microsoft.com/office/drawing/2014/main" id="{940712A0-486C-4575-8A1F-26B57DD60C24}"/>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4" name="Google Shape;3447;p61">
              <a:extLst>
                <a:ext uri="{FF2B5EF4-FFF2-40B4-BE49-F238E27FC236}">
                  <a16:creationId xmlns:a16="http://schemas.microsoft.com/office/drawing/2014/main" id="{2B43CBC5-F670-4258-8F8B-39472ABF4E1E}"/>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5" name="Google Shape;3448;p61">
              <a:extLst>
                <a:ext uri="{FF2B5EF4-FFF2-40B4-BE49-F238E27FC236}">
                  <a16:creationId xmlns:a16="http://schemas.microsoft.com/office/drawing/2014/main" id="{47B1A71D-8D61-402E-8776-B57FAF4EC104}"/>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6" name="Google Shape;3449;p61">
              <a:extLst>
                <a:ext uri="{FF2B5EF4-FFF2-40B4-BE49-F238E27FC236}">
                  <a16:creationId xmlns:a16="http://schemas.microsoft.com/office/drawing/2014/main" id="{F34C5AD9-44FA-41CD-A9B6-9931182F4AAB}"/>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7" name="Google Shape;3450;p61">
              <a:extLst>
                <a:ext uri="{FF2B5EF4-FFF2-40B4-BE49-F238E27FC236}">
                  <a16:creationId xmlns:a16="http://schemas.microsoft.com/office/drawing/2014/main" id="{BCCF27A9-4524-4748-BDD6-8F6BC3D8CA3A}"/>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8" name="Google Shape;3451;p61">
              <a:extLst>
                <a:ext uri="{FF2B5EF4-FFF2-40B4-BE49-F238E27FC236}">
                  <a16:creationId xmlns:a16="http://schemas.microsoft.com/office/drawing/2014/main" id="{F2C9250B-972B-4B84-96DC-60A842BECCA0}"/>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29" name="Google Shape;3452;p61">
              <a:extLst>
                <a:ext uri="{FF2B5EF4-FFF2-40B4-BE49-F238E27FC236}">
                  <a16:creationId xmlns:a16="http://schemas.microsoft.com/office/drawing/2014/main" id="{627BE26F-C8C3-489C-9AB6-67F62C260500}"/>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0" name="Google Shape;3453;p61">
              <a:extLst>
                <a:ext uri="{FF2B5EF4-FFF2-40B4-BE49-F238E27FC236}">
                  <a16:creationId xmlns:a16="http://schemas.microsoft.com/office/drawing/2014/main" id="{4163E293-F3AC-4973-B389-6508800951C5}"/>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1" name="Google Shape;3454;p61">
              <a:extLst>
                <a:ext uri="{FF2B5EF4-FFF2-40B4-BE49-F238E27FC236}">
                  <a16:creationId xmlns:a16="http://schemas.microsoft.com/office/drawing/2014/main" id="{2AD626AF-EAD6-4E79-A359-133C85397B5D}"/>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2" name="Google Shape;3455;p61">
              <a:extLst>
                <a:ext uri="{FF2B5EF4-FFF2-40B4-BE49-F238E27FC236}">
                  <a16:creationId xmlns:a16="http://schemas.microsoft.com/office/drawing/2014/main" id="{A92D603A-300F-4A13-8CBE-92B042DA84DB}"/>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3" name="Google Shape;3456;p61">
              <a:extLst>
                <a:ext uri="{FF2B5EF4-FFF2-40B4-BE49-F238E27FC236}">
                  <a16:creationId xmlns:a16="http://schemas.microsoft.com/office/drawing/2014/main" id="{2707BD5B-A9CA-4431-9182-6DCBC63A3663}"/>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4" name="Google Shape;3457;p61">
              <a:extLst>
                <a:ext uri="{FF2B5EF4-FFF2-40B4-BE49-F238E27FC236}">
                  <a16:creationId xmlns:a16="http://schemas.microsoft.com/office/drawing/2014/main" id="{B6AEB03D-146E-4165-AC3A-CF2381F34982}"/>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5" name="Google Shape;3458;p61">
              <a:extLst>
                <a:ext uri="{FF2B5EF4-FFF2-40B4-BE49-F238E27FC236}">
                  <a16:creationId xmlns:a16="http://schemas.microsoft.com/office/drawing/2014/main" id="{5403C06A-FD2D-48F9-BC3B-4752136E10A5}"/>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6" name="Google Shape;3459;p61">
              <a:extLst>
                <a:ext uri="{FF2B5EF4-FFF2-40B4-BE49-F238E27FC236}">
                  <a16:creationId xmlns:a16="http://schemas.microsoft.com/office/drawing/2014/main" id="{CB682F0D-19CC-466B-872B-A1B19A2D2C3E}"/>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7" name="Google Shape;3460;p61">
              <a:extLst>
                <a:ext uri="{FF2B5EF4-FFF2-40B4-BE49-F238E27FC236}">
                  <a16:creationId xmlns:a16="http://schemas.microsoft.com/office/drawing/2014/main" id="{7154CF7D-159F-40E9-8C6B-CAA57A8CBA8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8" name="Google Shape;3461;p61">
              <a:extLst>
                <a:ext uri="{FF2B5EF4-FFF2-40B4-BE49-F238E27FC236}">
                  <a16:creationId xmlns:a16="http://schemas.microsoft.com/office/drawing/2014/main" id="{66CDB017-9794-4C04-89EA-49D579C5189F}"/>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39" name="Google Shape;3462;p61">
              <a:extLst>
                <a:ext uri="{FF2B5EF4-FFF2-40B4-BE49-F238E27FC236}">
                  <a16:creationId xmlns:a16="http://schemas.microsoft.com/office/drawing/2014/main" id="{69FDD508-1B9C-45AD-A0BD-DC6F7C79463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0" name="Google Shape;3463;p61">
              <a:extLst>
                <a:ext uri="{FF2B5EF4-FFF2-40B4-BE49-F238E27FC236}">
                  <a16:creationId xmlns:a16="http://schemas.microsoft.com/office/drawing/2014/main" id="{E7DC93A9-6A51-4E95-88A0-3FA7C44BD3A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1" name="Google Shape;3464;p61">
              <a:extLst>
                <a:ext uri="{FF2B5EF4-FFF2-40B4-BE49-F238E27FC236}">
                  <a16:creationId xmlns:a16="http://schemas.microsoft.com/office/drawing/2014/main" id="{A9C57DBE-C7C4-4D13-945A-236506D1F12A}"/>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2" name="Google Shape;3465;p61">
              <a:extLst>
                <a:ext uri="{FF2B5EF4-FFF2-40B4-BE49-F238E27FC236}">
                  <a16:creationId xmlns:a16="http://schemas.microsoft.com/office/drawing/2014/main" id="{F5D453CE-B99D-4790-A8C3-89C1D22A4D93}"/>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3" name="Google Shape;3466;p61">
              <a:extLst>
                <a:ext uri="{FF2B5EF4-FFF2-40B4-BE49-F238E27FC236}">
                  <a16:creationId xmlns:a16="http://schemas.microsoft.com/office/drawing/2014/main" id="{D743ED21-A2FA-40CD-8F4B-2FEB257F87E1}"/>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4" name="Google Shape;3467;p61">
              <a:extLst>
                <a:ext uri="{FF2B5EF4-FFF2-40B4-BE49-F238E27FC236}">
                  <a16:creationId xmlns:a16="http://schemas.microsoft.com/office/drawing/2014/main" id="{3298F3AF-36DD-4869-9378-3408F8FCC647}"/>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5" name="Google Shape;3468;p61">
              <a:extLst>
                <a:ext uri="{FF2B5EF4-FFF2-40B4-BE49-F238E27FC236}">
                  <a16:creationId xmlns:a16="http://schemas.microsoft.com/office/drawing/2014/main" id="{0CD62EBF-B272-45F9-B26C-34942658BBAF}"/>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6" name="Google Shape;3469;p61">
              <a:extLst>
                <a:ext uri="{FF2B5EF4-FFF2-40B4-BE49-F238E27FC236}">
                  <a16:creationId xmlns:a16="http://schemas.microsoft.com/office/drawing/2014/main" id="{EB91C235-C25F-4F3F-A265-F71AA6B99730}"/>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7" name="Google Shape;3470;p61">
              <a:extLst>
                <a:ext uri="{FF2B5EF4-FFF2-40B4-BE49-F238E27FC236}">
                  <a16:creationId xmlns:a16="http://schemas.microsoft.com/office/drawing/2014/main" id="{8C787084-039A-4DA1-99D2-FE5F567CBD84}"/>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8" name="Google Shape;3471;p61">
              <a:extLst>
                <a:ext uri="{FF2B5EF4-FFF2-40B4-BE49-F238E27FC236}">
                  <a16:creationId xmlns:a16="http://schemas.microsoft.com/office/drawing/2014/main" id="{7BCC723D-81F0-4296-981E-5CEA515FE2E6}"/>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49" name="Google Shape;3472;p61">
              <a:extLst>
                <a:ext uri="{FF2B5EF4-FFF2-40B4-BE49-F238E27FC236}">
                  <a16:creationId xmlns:a16="http://schemas.microsoft.com/office/drawing/2014/main" id="{470D2652-24A1-46B6-9F6A-A1006EEC1278}"/>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0" name="Google Shape;3473;p61">
              <a:extLst>
                <a:ext uri="{FF2B5EF4-FFF2-40B4-BE49-F238E27FC236}">
                  <a16:creationId xmlns:a16="http://schemas.microsoft.com/office/drawing/2014/main" id="{ED58B544-22B4-4BD6-AFAD-3DF834B804E7}"/>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1" name="Google Shape;3474;p61">
              <a:extLst>
                <a:ext uri="{FF2B5EF4-FFF2-40B4-BE49-F238E27FC236}">
                  <a16:creationId xmlns:a16="http://schemas.microsoft.com/office/drawing/2014/main" id="{93406EBE-99F5-4FC0-88D5-D45B3BBDB64D}"/>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grpSp>
      <p:grpSp>
        <p:nvGrpSpPr>
          <p:cNvPr id="152" name="Google Shape;3345;p61">
            <a:extLst>
              <a:ext uri="{FF2B5EF4-FFF2-40B4-BE49-F238E27FC236}">
                <a16:creationId xmlns:a16="http://schemas.microsoft.com/office/drawing/2014/main" id="{9B194468-BCD6-460C-990E-53BB0995993C}"/>
              </a:ext>
            </a:extLst>
          </p:cNvPr>
          <p:cNvGrpSpPr/>
          <p:nvPr userDrawn="1"/>
        </p:nvGrpSpPr>
        <p:grpSpPr>
          <a:xfrm rot="-2700000">
            <a:off x="2659655" y="-115245"/>
            <a:ext cx="1413771" cy="1400098"/>
            <a:chOff x="468200" y="1667900"/>
            <a:chExt cx="1085575" cy="1075075"/>
          </a:xfrm>
          <a:solidFill>
            <a:srgbClr val="15BBB3">
              <a:alpha val="10000"/>
            </a:srgbClr>
          </a:solidFill>
        </p:grpSpPr>
        <p:sp>
          <p:nvSpPr>
            <p:cNvPr id="153" name="Google Shape;3346;p61">
              <a:extLst>
                <a:ext uri="{FF2B5EF4-FFF2-40B4-BE49-F238E27FC236}">
                  <a16:creationId xmlns:a16="http://schemas.microsoft.com/office/drawing/2014/main" id="{AC1D3DD9-E3DD-4802-A503-34E0FBCE017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4" name="Google Shape;3347;p61">
              <a:extLst>
                <a:ext uri="{FF2B5EF4-FFF2-40B4-BE49-F238E27FC236}">
                  <a16:creationId xmlns:a16="http://schemas.microsoft.com/office/drawing/2014/main" id="{696B32EA-D347-442B-940C-3A690D04C5F0}"/>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5" name="Google Shape;3348;p61">
              <a:extLst>
                <a:ext uri="{FF2B5EF4-FFF2-40B4-BE49-F238E27FC236}">
                  <a16:creationId xmlns:a16="http://schemas.microsoft.com/office/drawing/2014/main" id="{416D7E77-CF55-411E-A663-A566E4F185E0}"/>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6" name="Google Shape;3349;p61">
              <a:extLst>
                <a:ext uri="{FF2B5EF4-FFF2-40B4-BE49-F238E27FC236}">
                  <a16:creationId xmlns:a16="http://schemas.microsoft.com/office/drawing/2014/main" id="{65C90B84-85DB-4959-83AD-CA86B962B278}"/>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7" name="Google Shape;3350;p61">
              <a:extLst>
                <a:ext uri="{FF2B5EF4-FFF2-40B4-BE49-F238E27FC236}">
                  <a16:creationId xmlns:a16="http://schemas.microsoft.com/office/drawing/2014/main" id="{254688E9-FC54-4E49-AF68-CC78E5057886}"/>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8" name="Google Shape;3351;p61">
              <a:extLst>
                <a:ext uri="{FF2B5EF4-FFF2-40B4-BE49-F238E27FC236}">
                  <a16:creationId xmlns:a16="http://schemas.microsoft.com/office/drawing/2014/main" id="{F5E243AF-3A4F-4615-BEE3-2BA9BD847160}"/>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59" name="Google Shape;3352;p61">
              <a:extLst>
                <a:ext uri="{FF2B5EF4-FFF2-40B4-BE49-F238E27FC236}">
                  <a16:creationId xmlns:a16="http://schemas.microsoft.com/office/drawing/2014/main" id="{EF238500-4612-4A0C-BA4E-494079ED4E41}"/>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0" name="Google Shape;3353;p61">
              <a:extLst>
                <a:ext uri="{FF2B5EF4-FFF2-40B4-BE49-F238E27FC236}">
                  <a16:creationId xmlns:a16="http://schemas.microsoft.com/office/drawing/2014/main" id="{FE2948D2-1A07-4EAD-881E-1DD352039BD3}"/>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1" name="Google Shape;3354;p61">
              <a:extLst>
                <a:ext uri="{FF2B5EF4-FFF2-40B4-BE49-F238E27FC236}">
                  <a16:creationId xmlns:a16="http://schemas.microsoft.com/office/drawing/2014/main" id="{CE70D35C-AEBB-4D16-AE40-AF4DE8F4F9E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2" name="Google Shape;3355;p61">
              <a:extLst>
                <a:ext uri="{FF2B5EF4-FFF2-40B4-BE49-F238E27FC236}">
                  <a16:creationId xmlns:a16="http://schemas.microsoft.com/office/drawing/2014/main" id="{4D146DC0-3237-4009-B774-130B91F4048A}"/>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3" name="Google Shape;3356;p61">
              <a:extLst>
                <a:ext uri="{FF2B5EF4-FFF2-40B4-BE49-F238E27FC236}">
                  <a16:creationId xmlns:a16="http://schemas.microsoft.com/office/drawing/2014/main" id="{0D9FF782-D0D8-4F10-8562-A9DABD6763ED}"/>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4" name="Google Shape;3357;p61">
              <a:extLst>
                <a:ext uri="{FF2B5EF4-FFF2-40B4-BE49-F238E27FC236}">
                  <a16:creationId xmlns:a16="http://schemas.microsoft.com/office/drawing/2014/main" id="{2C564D1C-E5FD-4098-8F84-94B480320359}"/>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5" name="Google Shape;3358;p61">
              <a:extLst>
                <a:ext uri="{FF2B5EF4-FFF2-40B4-BE49-F238E27FC236}">
                  <a16:creationId xmlns:a16="http://schemas.microsoft.com/office/drawing/2014/main" id="{CB3A2EF1-0AAF-453A-83D7-AF4BB8D43D4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6" name="Google Shape;3359;p61">
              <a:extLst>
                <a:ext uri="{FF2B5EF4-FFF2-40B4-BE49-F238E27FC236}">
                  <a16:creationId xmlns:a16="http://schemas.microsoft.com/office/drawing/2014/main" id="{4EEA2A2D-1EBB-4857-BF0A-1B5C93D372C3}"/>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7" name="Google Shape;3360;p61">
              <a:extLst>
                <a:ext uri="{FF2B5EF4-FFF2-40B4-BE49-F238E27FC236}">
                  <a16:creationId xmlns:a16="http://schemas.microsoft.com/office/drawing/2014/main" id="{B6B359F1-77A5-4D07-9F4A-B06E2FC15890}"/>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8" name="Google Shape;3361;p61">
              <a:extLst>
                <a:ext uri="{FF2B5EF4-FFF2-40B4-BE49-F238E27FC236}">
                  <a16:creationId xmlns:a16="http://schemas.microsoft.com/office/drawing/2014/main" id="{F0B068B4-2D95-4857-93B0-AFBCC608285A}"/>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69" name="Google Shape;3362;p61">
              <a:extLst>
                <a:ext uri="{FF2B5EF4-FFF2-40B4-BE49-F238E27FC236}">
                  <a16:creationId xmlns:a16="http://schemas.microsoft.com/office/drawing/2014/main" id="{63DFDBB2-4DEB-4317-B03A-0B6B859F1ED7}"/>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0" name="Google Shape;3363;p61">
              <a:extLst>
                <a:ext uri="{FF2B5EF4-FFF2-40B4-BE49-F238E27FC236}">
                  <a16:creationId xmlns:a16="http://schemas.microsoft.com/office/drawing/2014/main" id="{D7F09C4B-3D1A-4AB9-86BB-6172C8D2A52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1" name="Google Shape;3364;p61">
              <a:extLst>
                <a:ext uri="{FF2B5EF4-FFF2-40B4-BE49-F238E27FC236}">
                  <a16:creationId xmlns:a16="http://schemas.microsoft.com/office/drawing/2014/main" id="{C553C07D-E471-4C3B-8536-A2E6D7CB9760}"/>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2" name="Google Shape;3365;p61">
              <a:extLst>
                <a:ext uri="{FF2B5EF4-FFF2-40B4-BE49-F238E27FC236}">
                  <a16:creationId xmlns:a16="http://schemas.microsoft.com/office/drawing/2014/main" id="{595567BF-B368-435A-AF40-687B29F900BB}"/>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3" name="Google Shape;3366;p61">
              <a:extLst>
                <a:ext uri="{FF2B5EF4-FFF2-40B4-BE49-F238E27FC236}">
                  <a16:creationId xmlns:a16="http://schemas.microsoft.com/office/drawing/2014/main" id="{B32251C8-FCA8-41E8-883A-F9D973C90426}"/>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4" name="Google Shape;3367;p61">
              <a:extLst>
                <a:ext uri="{FF2B5EF4-FFF2-40B4-BE49-F238E27FC236}">
                  <a16:creationId xmlns:a16="http://schemas.microsoft.com/office/drawing/2014/main" id="{9BD76AEC-7DFF-4426-8128-C9AB4C4D766C}"/>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5" name="Google Shape;3368;p61">
              <a:extLst>
                <a:ext uri="{FF2B5EF4-FFF2-40B4-BE49-F238E27FC236}">
                  <a16:creationId xmlns:a16="http://schemas.microsoft.com/office/drawing/2014/main" id="{BE7885B6-BDBA-4202-99E9-9BEB6E9BF61B}"/>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6" name="Google Shape;3369;p61">
              <a:extLst>
                <a:ext uri="{FF2B5EF4-FFF2-40B4-BE49-F238E27FC236}">
                  <a16:creationId xmlns:a16="http://schemas.microsoft.com/office/drawing/2014/main" id="{6BFEC36E-EFBD-4F22-BA24-7E541A77DC2A}"/>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7" name="Google Shape;3370;p61">
              <a:extLst>
                <a:ext uri="{FF2B5EF4-FFF2-40B4-BE49-F238E27FC236}">
                  <a16:creationId xmlns:a16="http://schemas.microsoft.com/office/drawing/2014/main" id="{785E77EB-4824-413D-9154-BF3A4389769A}"/>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8" name="Google Shape;3371;p61">
              <a:extLst>
                <a:ext uri="{FF2B5EF4-FFF2-40B4-BE49-F238E27FC236}">
                  <a16:creationId xmlns:a16="http://schemas.microsoft.com/office/drawing/2014/main" id="{75D82465-DF1A-45F2-9A55-FB8FD90C919B}"/>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79" name="Google Shape;3372;p61">
              <a:extLst>
                <a:ext uri="{FF2B5EF4-FFF2-40B4-BE49-F238E27FC236}">
                  <a16:creationId xmlns:a16="http://schemas.microsoft.com/office/drawing/2014/main" id="{372959A5-DA7C-426D-9325-6B28C2AC89BA}"/>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0" name="Google Shape;3373;p61">
              <a:extLst>
                <a:ext uri="{FF2B5EF4-FFF2-40B4-BE49-F238E27FC236}">
                  <a16:creationId xmlns:a16="http://schemas.microsoft.com/office/drawing/2014/main" id="{E98BF848-00A5-46B9-AD0C-E1B25AD7A9D0}"/>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1" name="Google Shape;3374;p61">
              <a:extLst>
                <a:ext uri="{FF2B5EF4-FFF2-40B4-BE49-F238E27FC236}">
                  <a16:creationId xmlns:a16="http://schemas.microsoft.com/office/drawing/2014/main" id="{3924C4F0-1177-482F-812C-0B5B8ECAFB58}"/>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2" name="Google Shape;3375;p61">
              <a:extLst>
                <a:ext uri="{FF2B5EF4-FFF2-40B4-BE49-F238E27FC236}">
                  <a16:creationId xmlns:a16="http://schemas.microsoft.com/office/drawing/2014/main" id="{3A7BD5FA-334E-4E73-913C-9F98C733D4C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3" name="Google Shape;3376;p61">
              <a:extLst>
                <a:ext uri="{FF2B5EF4-FFF2-40B4-BE49-F238E27FC236}">
                  <a16:creationId xmlns:a16="http://schemas.microsoft.com/office/drawing/2014/main" id="{B5B2A127-AFCE-4639-A35D-D7A43871DE8B}"/>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4" name="Google Shape;3377;p61">
              <a:extLst>
                <a:ext uri="{FF2B5EF4-FFF2-40B4-BE49-F238E27FC236}">
                  <a16:creationId xmlns:a16="http://schemas.microsoft.com/office/drawing/2014/main" id="{6B4161B6-D18F-47D0-A438-B2CF266606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5" name="Google Shape;3378;p61">
              <a:extLst>
                <a:ext uri="{FF2B5EF4-FFF2-40B4-BE49-F238E27FC236}">
                  <a16:creationId xmlns:a16="http://schemas.microsoft.com/office/drawing/2014/main" id="{BDCE1186-6E45-4CE6-A874-8BDF962B6600}"/>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6" name="Google Shape;3379;p61">
              <a:extLst>
                <a:ext uri="{FF2B5EF4-FFF2-40B4-BE49-F238E27FC236}">
                  <a16:creationId xmlns:a16="http://schemas.microsoft.com/office/drawing/2014/main" id="{D9F7C26F-993E-495E-89BC-578117209681}"/>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7" name="Google Shape;3380;p61">
              <a:extLst>
                <a:ext uri="{FF2B5EF4-FFF2-40B4-BE49-F238E27FC236}">
                  <a16:creationId xmlns:a16="http://schemas.microsoft.com/office/drawing/2014/main" id="{DE58C9D6-5AAF-475A-9701-7AF649FE3B40}"/>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8" name="Google Shape;3381;p61">
              <a:extLst>
                <a:ext uri="{FF2B5EF4-FFF2-40B4-BE49-F238E27FC236}">
                  <a16:creationId xmlns:a16="http://schemas.microsoft.com/office/drawing/2014/main" id="{363B5385-51AF-42C7-9A36-B153AE9EEA6C}"/>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89" name="Google Shape;3382;p61">
              <a:extLst>
                <a:ext uri="{FF2B5EF4-FFF2-40B4-BE49-F238E27FC236}">
                  <a16:creationId xmlns:a16="http://schemas.microsoft.com/office/drawing/2014/main" id="{45F41646-36BF-4487-8286-E57B4E30FC0F}"/>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0" name="Google Shape;3383;p61">
              <a:extLst>
                <a:ext uri="{FF2B5EF4-FFF2-40B4-BE49-F238E27FC236}">
                  <a16:creationId xmlns:a16="http://schemas.microsoft.com/office/drawing/2014/main" id="{7664C457-7C41-461E-B5A8-34741CFFBBB0}"/>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1" name="Google Shape;3384;p61">
              <a:extLst>
                <a:ext uri="{FF2B5EF4-FFF2-40B4-BE49-F238E27FC236}">
                  <a16:creationId xmlns:a16="http://schemas.microsoft.com/office/drawing/2014/main" id="{174FECF4-8EA2-42D4-875F-E4DB5A33235C}"/>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2" name="Google Shape;3385;p61">
              <a:extLst>
                <a:ext uri="{FF2B5EF4-FFF2-40B4-BE49-F238E27FC236}">
                  <a16:creationId xmlns:a16="http://schemas.microsoft.com/office/drawing/2014/main" id="{27D157B9-59DF-41FE-9F1F-3D9CF37F275C}"/>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3" name="Google Shape;3386;p61">
              <a:extLst>
                <a:ext uri="{FF2B5EF4-FFF2-40B4-BE49-F238E27FC236}">
                  <a16:creationId xmlns:a16="http://schemas.microsoft.com/office/drawing/2014/main" id="{A683893F-2A19-41B2-B1AB-F383BA04FED5}"/>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4" name="Google Shape;3387;p61">
              <a:extLst>
                <a:ext uri="{FF2B5EF4-FFF2-40B4-BE49-F238E27FC236}">
                  <a16:creationId xmlns:a16="http://schemas.microsoft.com/office/drawing/2014/main" id="{54EE5F35-0E8A-4034-9874-E63CD3A98869}"/>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5" name="Google Shape;3388;p61">
              <a:extLst>
                <a:ext uri="{FF2B5EF4-FFF2-40B4-BE49-F238E27FC236}">
                  <a16:creationId xmlns:a16="http://schemas.microsoft.com/office/drawing/2014/main" id="{B995EAD2-6AB6-4882-AECE-95D6FCFE9D44}"/>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6" name="Google Shape;3389;p61">
              <a:extLst>
                <a:ext uri="{FF2B5EF4-FFF2-40B4-BE49-F238E27FC236}">
                  <a16:creationId xmlns:a16="http://schemas.microsoft.com/office/drawing/2014/main" id="{84B92247-3582-4070-ADEA-54F872F8AB07}"/>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7" name="Google Shape;3390;p61">
              <a:extLst>
                <a:ext uri="{FF2B5EF4-FFF2-40B4-BE49-F238E27FC236}">
                  <a16:creationId xmlns:a16="http://schemas.microsoft.com/office/drawing/2014/main" id="{73BA350E-0E98-464B-B70B-1836CD627B83}"/>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8" name="Google Shape;3391;p61">
              <a:extLst>
                <a:ext uri="{FF2B5EF4-FFF2-40B4-BE49-F238E27FC236}">
                  <a16:creationId xmlns:a16="http://schemas.microsoft.com/office/drawing/2014/main" id="{B517FC01-89E8-4AAD-BB93-CEED6FBB3397}"/>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199" name="Google Shape;3392;p61">
              <a:extLst>
                <a:ext uri="{FF2B5EF4-FFF2-40B4-BE49-F238E27FC236}">
                  <a16:creationId xmlns:a16="http://schemas.microsoft.com/office/drawing/2014/main" id="{28922DCE-C972-407F-ADE5-A58D651E25A8}"/>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0" name="Google Shape;3393;p61">
              <a:extLst>
                <a:ext uri="{FF2B5EF4-FFF2-40B4-BE49-F238E27FC236}">
                  <a16:creationId xmlns:a16="http://schemas.microsoft.com/office/drawing/2014/main" id="{52365172-1836-4D8E-9B63-6CAF9453509E}"/>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1" name="Google Shape;3394;p61">
              <a:extLst>
                <a:ext uri="{FF2B5EF4-FFF2-40B4-BE49-F238E27FC236}">
                  <a16:creationId xmlns:a16="http://schemas.microsoft.com/office/drawing/2014/main" id="{6366EF37-3F7A-45C5-BD95-0A1A1B93A875}"/>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2" name="Google Shape;3395;p61">
              <a:extLst>
                <a:ext uri="{FF2B5EF4-FFF2-40B4-BE49-F238E27FC236}">
                  <a16:creationId xmlns:a16="http://schemas.microsoft.com/office/drawing/2014/main" id="{580293EF-E1AE-48A1-A625-D2CC1D01715C}"/>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3" name="Google Shape;3396;p61">
              <a:extLst>
                <a:ext uri="{FF2B5EF4-FFF2-40B4-BE49-F238E27FC236}">
                  <a16:creationId xmlns:a16="http://schemas.microsoft.com/office/drawing/2014/main" id="{F350A58F-16B5-4F67-91D3-5D99096DB475}"/>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4" name="Google Shape;3397;p61">
              <a:extLst>
                <a:ext uri="{FF2B5EF4-FFF2-40B4-BE49-F238E27FC236}">
                  <a16:creationId xmlns:a16="http://schemas.microsoft.com/office/drawing/2014/main" id="{DD872A4A-E982-4774-8D0E-DF6E12EFDB83}"/>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5" name="Google Shape;3398;p61">
              <a:extLst>
                <a:ext uri="{FF2B5EF4-FFF2-40B4-BE49-F238E27FC236}">
                  <a16:creationId xmlns:a16="http://schemas.microsoft.com/office/drawing/2014/main" id="{A6A4D7CB-60E7-4977-9364-65361B5D82E5}"/>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6" name="Google Shape;3399;p61">
              <a:extLst>
                <a:ext uri="{FF2B5EF4-FFF2-40B4-BE49-F238E27FC236}">
                  <a16:creationId xmlns:a16="http://schemas.microsoft.com/office/drawing/2014/main" id="{F5506D51-D9FE-4600-B139-20F84765AD54}"/>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7" name="Google Shape;3400;p61">
              <a:extLst>
                <a:ext uri="{FF2B5EF4-FFF2-40B4-BE49-F238E27FC236}">
                  <a16:creationId xmlns:a16="http://schemas.microsoft.com/office/drawing/2014/main" id="{3D096AC0-04E6-4BD9-9AA0-1F9B23B0889E}"/>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8" name="Google Shape;3401;p61">
              <a:extLst>
                <a:ext uri="{FF2B5EF4-FFF2-40B4-BE49-F238E27FC236}">
                  <a16:creationId xmlns:a16="http://schemas.microsoft.com/office/drawing/2014/main" id="{BCBD8776-D442-455B-AEE4-3A74A89A7996}"/>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09" name="Google Shape;3402;p61">
              <a:extLst>
                <a:ext uri="{FF2B5EF4-FFF2-40B4-BE49-F238E27FC236}">
                  <a16:creationId xmlns:a16="http://schemas.microsoft.com/office/drawing/2014/main" id="{EFC4B6F1-54F5-4763-A6D2-3F64B811ADAB}"/>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0" name="Google Shape;3403;p61">
              <a:extLst>
                <a:ext uri="{FF2B5EF4-FFF2-40B4-BE49-F238E27FC236}">
                  <a16:creationId xmlns:a16="http://schemas.microsoft.com/office/drawing/2014/main" id="{506F6DDD-1E65-4DF7-A377-75ACD4462D06}"/>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1" name="Google Shape;3404;p61">
              <a:extLst>
                <a:ext uri="{FF2B5EF4-FFF2-40B4-BE49-F238E27FC236}">
                  <a16:creationId xmlns:a16="http://schemas.microsoft.com/office/drawing/2014/main" id="{5CAC9901-8D1A-4E5F-B38F-E8444804488A}"/>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2" name="Google Shape;3405;p61">
              <a:extLst>
                <a:ext uri="{FF2B5EF4-FFF2-40B4-BE49-F238E27FC236}">
                  <a16:creationId xmlns:a16="http://schemas.microsoft.com/office/drawing/2014/main" id="{F8E6D199-8250-4B89-9D5E-B0DCE428726C}"/>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3" name="Google Shape;3406;p61">
              <a:extLst>
                <a:ext uri="{FF2B5EF4-FFF2-40B4-BE49-F238E27FC236}">
                  <a16:creationId xmlns:a16="http://schemas.microsoft.com/office/drawing/2014/main" id="{9F3E1F6C-7537-498F-9060-B3BBBD48DAD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4" name="Google Shape;3407;p61">
              <a:extLst>
                <a:ext uri="{FF2B5EF4-FFF2-40B4-BE49-F238E27FC236}">
                  <a16:creationId xmlns:a16="http://schemas.microsoft.com/office/drawing/2014/main" id="{E5362D03-85B3-4742-8D04-69A752D72A49}"/>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5" name="Google Shape;3408;p61">
              <a:extLst>
                <a:ext uri="{FF2B5EF4-FFF2-40B4-BE49-F238E27FC236}">
                  <a16:creationId xmlns:a16="http://schemas.microsoft.com/office/drawing/2014/main" id="{CC358DF6-4714-407D-BB44-9CBAE6EFA51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16" name="Google Shape;3409;p61">
              <a:extLst>
                <a:ext uri="{FF2B5EF4-FFF2-40B4-BE49-F238E27FC236}">
                  <a16:creationId xmlns:a16="http://schemas.microsoft.com/office/drawing/2014/main" id="{296F3037-1237-49D3-93F6-86423E638933}"/>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grpSp>
      <p:sp>
        <p:nvSpPr>
          <p:cNvPr id="218" name="Rectangle 217">
            <a:extLst>
              <a:ext uri="{FF2B5EF4-FFF2-40B4-BE49-F238E27FC236}">
                <a16:creationId xmlns:a16="http://schemas.microsoft.com/office/drawing/2014/main" id="{9AA5A671-E65D-434C-A906-4FAE7F18BA4F}"/>
              </a:ext>
            </a:extLst>
          </p:cNvPr>
          <p:cNvSpPr/>
          <p:nvPr userDrawn="1"/>
        </p:nvSpPr>
        <p:spPr>
          <a:xfrm>
            <a:off x="-795" y="222465"/>
            <a:ext cx="88900" cy="7112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rgbClr val="FFFFFF"/>
              </a:solidFill>
              <a:effectLst/>
              <a:uLnTx/>
              <a:uFillTx/>
              <a:latin typeface="Calibri Light"/>
              <a:ea typeface="+mn-ea"/>
              <a:cs typeface="+mn-cs"/>
            </a:endParaRPr>
          </a:p>
        </p:txBody>
      </p:sp>
      <p:grpSp>
        <p:nvGrpSpPr>
          <p:cNvPr id="220" name="Group 219">
            <a:extLst>
              <a:ext uri="{FF2B5EF4-FFF2-40B4-BE49-F238E27FC236}">
                <a16:creationId xmlns:a16="http://schemas.microsoft.com/office/drawing/2014/main" id="{5FD6B939-A464-4BE7-81F5-4E77864F0715}"/>
              </a:ext>
            </a:extLst>
          </p:cNvPr>
          <p:cNvGrpSpPr/>
          <p:nvPr userDrawn="1"/>
        </p:nvGrpSpPr>
        <p:grpSpPr>
          <a:xfrm>
            <a:off x="-12701" y="895076"/>
            <a:ext cx="8186738" cy="71438"/>
            <a:chOff x="-12700" y="1035245"/>
            <a:chExt cx="8186738" cy="71438"/>
          </a:xfrm>
          <a:solidFill>
            <a:sysClr val="windowText" lastClr="000000"/>
          </a:solidFill>
        </p:grpSpPr>
        <p:cxnSp>
          <p:nvCxnSpPr>
            <p:cNvPr id="221" name="Straight Connector 220">
              <a:extLst>
                <a:ext uri="{FF2B5EF4-FFF2-40B4-BE49-F238E27FC236}">
                  <a16:creationId xmlns:a16="http://schemas.microsoft.com/office/drawing/2014/main" id="{6CBC33B4-AE41-42B5-8938-7A3B2FED120C}"/>
                </a:ext>
              </a:extLst>
            </p:cNvPr>
            <p:cNvCxnSpPr/>
            <p:nvPr/>
          </p:nvCxnSpPr>
          <p:spPr>
            <a:xfrm>
              <a:off x="-12700" y="1072584"/>
              <a:ext cx="8115300" cy="0"/>
            </a:xfrm>
            <a:prstGeom prst="line">
              <a:avLst/>
            </a:prstGeom>
            <a:grpFill/>
            <a:ln w="6350" cap="flat" cmpd="sng" algn="ctr">
              <a:solidFill>
                <a:srgbClr val="2F98B8"/>
              </a:solidFill>
              <a:prstDash val="solid"/>
              <a:miter lim="800000"/>
            </a:ln>
            <a:effectLst/>
          </p:spPr>
        </p:cxnSp>
        <p:sp>
          <p:nvSpPr>
            <p:cNvPr id="222" name="Oval 221">
              <a:extLst>
                <a:ext uri="{FF2B5EF4-FFF2-40B4-BE49-F238E27FC236}">
                  <a16:creationId xmlns:a16="http://schemas.microsoft.com/office/drawing/2014/main" id="{1D3C1118-9C9F-41C4-AD4A-0C1DAD149C8B}"/>
                </a:ext>
              </a:extLst>
            </p:cNvPr>
            <p:cNvSpPr/>
            <p:nvPr/>
          </p:nvSpPr>
          <p:spPr>
            <a:xfrm>
              <a:off x="8102600" y="1035245"/>
              <a:ext cx="71438" cy="71438"/>
            </a:xfrm>
            <a:prstGeom prst="ellipse">
              <a:avLst/>
            </a:prstGeom>
            <a:solidFill>
              <a:srgbClr val="2F98B8"/>
            </a:solidFill>
            <a:ln w="12700" cap="flat" cmpd="sng" algn="ctr">
              <a:no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224" name="Google Shape;3410;p61">
            <a:extLst>
              <a:ext uri="{FF2B5EF4-FFF2-40B4-BE49-F238E27FC236}">
                <a16:creationId xmlns:a16="http://schemas.microsoft.com/office/drawing/2014/main" id="{A07EA215-C2AD-4BC6-BA61-86C31A093DFC}"/>
              </a:ext>
            </a:extLst>
          </p:cNvPr>
          <p:cNvGrpSpPr/>
          <p:nvPr userDrawn="1"/>
        </p:nvGrpSpPr>
        <p:grpSpPr>
          <a:xfrm>
            <a:off x="6953687" y="6111599"/>
            <a:ext cx="746023" cy="738808"/>
            <a:chOff x="468200" y="1667900"/>
            <a:chExt cx="1085575" cy="1075075"/>
          </a:xfrm>
          <a:solidFill>
            <a:schemeClr val="bg1"/>
          </a:solidFill>
        </p:grpSpPr>
        <p:sp>
          <p:nvSpPr>
            <p:cNvPr id="225" name="Google Shape;3411;p61">
              <a:extLst>
                <a:ext uri="{FF2B5EF4-FFF2-40B4-BE49-F238E27FC236}">
                  <a16:creationId xmlns:a16="http://schemas.microsoft.com/office/drawing/2014/main" id="{83664C3E-F177-4F8E-849A-2BAA42F8B914}"/>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26" name="Google Shape;3412;p61">
              <a:extLst>
                <a:ext uri="{FF2B5EF4-FFF2-40B4-BE49-F238E27FC236}">
                  <a16:creationId xmlns:a16="http://schemas.microsoft.com/office/drawing/2014/main" id="{0A54B5F1-DD81-47B9-8D11-F063D0189F9D}"/>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27" name="Google Shape;3413;p61">
              <a:extLst>
                <a:ext uri="{FF2B5EF4-FFF2-40B4-BE49-F238E27FC236}">
                  <a16:creationId xmlns:a16="http://schemas.microsoft.com/office/drawing/2014/main" id="{2DDB9C9A-4412-4435-B7C3-020B09AD3A79}"/>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28" name="Google Shape;3414;p61">
              <a:extLst>
                <a:ext uri="{FF2B5EF4-FFF2-40B4-BE49-F238E27FC236}">
                  <a16:creationId xmlns:a16="http://schemas.microsoft.com/office/drawing/2014/main" id="{2AFCC6AF-18E6-4CCA-88CE-30711ACFA6C6}"/>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29" name="Google Shape;3415;p61">
              <a:extLst>
                <a:ext uri="{FF2B5EF4-FFF2-40B4-BE49-F238E27FC236}">
                  <a16:creationId xmlns:a16="http://schemas.microsoft.com/office/drawing/2014/main" id="{48CF6DFE-1845-43D9-9B66-19563E07757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0" name="Google Shape;3416;p61">
              <a:extLst>
                <a:ext uri="{FF2B5EF4-FFF2-40B4-BE49-F238E27FC236}">
                  <a16:creationId xmlns:a16="http://schemas.microsoft.com/office/drawing/2014/main" id="{18DB76F3-0C9C-4DD9-B65D-F11E8F979A7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1" name="Google Shape;3417;p61">
              <a:extLst>
                <a:ext uri="{FF2B5EF4-FFF2-40B4-BE49-F238E27FC236}">
                  <a16:creationId xmlns:a16="http://schemas.microsoft.com/office/drawing/2014/main" id="{5BEEB9E4-C952-4562-BC2A-25D92F1B7E9A}"/>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2" name="Google Shape;3418;p61">
              <a:extLst>
                <a:ext uri="{FF2B5EF4-FFF2-40B4-BE49-F238E27FC236}">
                  <a16:creationId xmlns:a16="http://schemas.microsoft.com/office/drawing/2014/main" id="{C87A5449-D657-4966-87BC-A748BFB85F2A}"/>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3" name="Google Shape;3419;p61">
              <a:extLst>
                <a:ext uri="{FF2B5EF4-FFF2-40B4-BE49-F238E27FC236}">
                  <a16:creationId xmlns:a16="http://schemas.microsoft.com/office/drawing/2014/main" id="{210A4020-E887-4694-9D0D-A7063B2CBBEB}"/>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4" name="Google Shape;3420;p61">
              <a:extLst>
                <a:ext uri="{FF2B5EF4-FFF2-40B4-BE49-F238E27FC236}">
                  <a16:creationId xmlns:a16="http://schemas.microsoft.com/office/drawing/2014/main" id="{12141758-057C-48FA-B7F0-FA5B5CB6AA21}"/>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5" name="Google Shape;3421;p61">
              <a:extLst>
                <a:ext uri="{FF2B5EF4-FFF2-40B4-BE49-F238E27FC236}">
                  <a16:creationId xmlns:a16="http://schemas.microsoft.com/office/drawing/2014/main" id="{E56DF5D6-F555-449A-A800-CBE3F4934DA5}"/>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6" name="Google Shape;3422;p61">
              <a:extLst>
                <a:ext uri="{FF2B5EF4-FFF2-40B4-BE49-F238E27FC236}">
                  <a16:creationId xmlns:a16="http://schemas.microsoft.com/office/drawing/2014/main" id="{EFB7B2EE-042D-44D7-A613-9D65BFD34DE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7" name="Google Shape;3423;p61">
              <a:extLst>
                <a:ext uri="{FF2B5EF4-FFF2-40B4-BE49-F238E27FC236}">
                  <a16:creationId xmlns:a16="http://schemas.microsoft.com/office/drawing/2014/main" id="{22108FBA-294D-48D3-9F0D-97318EC7F27A}"/>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8" name="Google Shape;3424;p61">
              <a:extLst>
                <a:ext uri="{FF2B5EF4-FFF2-40B4-BE49-F238E27FC236}">
                  <a16:creationId xmlns:a16="http://schemas.microsoft.com/office/drawing/2014/main" id="{570732AA-7006-48A9-9D01-378F3921F70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39" name="Google Shape;3425;p61">
              <a:extLst>
                <a:ext uri="{FF2B5EF4-FFF2-40B4-BE49-F238E27FC236}">
                  <a16:creationId xmlns:a16="http://schemas.microsoft.com/office/drawing/2014/main" id="{0F1C56E1-979E-4C27-8C6F-8E8B09B84DE7}"/>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0" name="Google Shape;3426;p61">
              <a:extLst>
                <a:ext uri="{FF2B5EF4-FFF2-40B4-BE49-F238E27FC236}">
                  <a16:creationId xmlns:a16="http://schemas.microsoft.com/office/drawing/2014/main" id="{5B5A656B-DAFD-4994-957A-361F387A8943}"/>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1" name="Google Shape;3427;p61">
              <a:extLst>
                <a:ext uri="{FF2B5EF4-FFF2-40B4-BE49-F238E27FC236}">
                  <a16:creationId xmlns:a16="http://schemas.microsoft.com/office/drawing/2014/main" id="{BFFA8D26-02F8-4A81-AE49-38EB4A439812}"/>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2" name="Google Shape;3428;p61">
              <a:extLst>
                <a:ext uri="{FF2B5EF4-FFF2-40B4-BE49-F238E27FC236}">
                  <a16:creationId xmlns:a16="http://schemas.microsoft.com/office/drawing/2014/main" id="{FCD9BE6A-F273-4E51-BD0E-D70D66360CE3}"/>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3" name="Google Shape;3429;p61">
              <a:extLst>
                <a:ext uri="{FF2B5EF4-FFF2-40B4-BE49-F238E27FC236}">
                  <a16:creationId xmlns:a16="http://schemas.microsoft.com/office/drawing/2014/main" id="{DC5E1996-243E-4DFF-A8B4-8BC738169441}"/>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4" name="Google Shape;3430;p61">
              <a:extLst>
                <a:ext uri="{FF2B5EF4-FFF2-40B4-BE49-F238E27FC236}">
                  <a16:creationId xmlns:a16="http://schemas.microsoft.com/office/drawing/2014/main" id="{72ADA6CF-9CB5-4CC3-A964-343983715F1F}"/>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5" name="Google Shape;3431;p61">
              <a:extLst>
                <a:ext uri="{FF2B5EF4-FFF2-40B4-BE49-F238E27FC236}">
                  <a16:creationId xmlns:a16="http://schemas.microsoft.com/office/drawing/2014/main" id="{C91831DC-AE26-4369-A85E-9C279D05D38A}"/>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6" name="Google Shape;3432;p61">
              <a:extLst>
                <a:ext uri="{FF2B5EF4-FFF2-40B4-BE49-F238E27FC236}">
                  <a16:creationId xmlns:a16="http://schemas.microsoft.com/office/drawing/2014/main" id="{EFD612B3-310E-456B-A7ED-29603F87996F}"/>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7" name="Google Shape;3433;p61">
              <a:extLst>
                <a:ext uri="{FF2B5EF4-FFF2-40B4-BE49-F238E27FC236}">
                  <a16:creationId xmlns:a16="http://schemas.microsoft.com/office/drawing/2014/main" id="{A762A0D5-B240-48B1-B6AA-2258142529AC}"/>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8" name="Google Shape;3434;p61">
              <a:extLst>
                <a:ext uri="{FF2B5EF4-FFF2-40B4-BE49-F238E27FC236}">
                  <a16:creationId xmlns:a16="http://schemas.microsoft.com/office/drawing/2014/main" id="{C512D611-4EBD-43EF-896D-C3D6B33B49AE}"/>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49" name="Google Shape;3435;p61">
              <a:extLst>
                <a:ext uri="{FF2B5EF4-FFF2-40B4-BE49-F238E27FC236}">
                  <a16:creationId xmlns:a16="http://schemas.microsoft.com/office/drawing/2014/main" id="{59CF6A53-0A06-4920-A2C7-8D378288EC71}"/>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0" name="Google Shape;3436;p61">
              <a:extLst>
                <a:ext uri="{FF2B5EF4-FFF2-40B4-BE49-F238E27FC236}">
                  <a16:creationId xmlns:a16="http://schemas.microsoft.com/office/drawing/2014/main" id="{44CDC77B-4B4C-4A30-B632-00F195D38A0F}"/>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1" name="Google Shape;3437;p61">
              <a:extLst>
                <a:ext uri="{FF2B5EF4-FFF2-40B4-BE49-F238E27FC236}">
                  <a16:creationId xmlns:a16="http://schemas.microsoft.com/office/drawing/2014/main" id="{9E4159C2-EF5F-4E25-9370-3855D199CA18}"/>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2" name="Google Shape;3438;p61">
              <a:extLst>
                <a:ext uri="{FF2B5EF4-FFF2-40B4-BE49-F238E27FC236}">
                  <a16:creationId xmlns:a16="http://schemas.microsoft.com/office/drawing/2014/main" id="{1C3939E0-3C48-4C23-A913-77CD8299EC84}"/>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3" name="Google Shape;3439;p61">
              <a:extLst>
                <a:ext uri="{FF2B5EF4-FFF2-40B4-BE49-F238E27FC236}">
                  <a16:creationId xmlns:a16="http://schemas.microsoft.com/office/drawing/2014/main" id="{B5411671-1D13-44E9-A69F-6105E0AAEDEA}"/>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4" name="Google Shape;3440;p61">
              <a:extLst>
                <a:ext uri="{FF2B5EF4-FFF2-40B4-BE49-F238E27FC236}">
                  <a16:creationId xmlns:a16="http://schemas.microsoft.com/office/drawing/2014/main" id="{0193296C-2700-4549-BF0B-350065BD3DC0}"/>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5" name="Google Shape;3441;p61">
              <a:extLst>
                <a:ext uri="{FF2B5EF4-FFF2-40B4-BE49-F238E27FC236}">
                  <a16:creationId xmlns:a16="http://schemas.microsoft.com/office/drawing/2014/main" id="{3A3392C8-BA93-4877-B51A-A5D36F1CB70C}"/>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6" name="Google Shape;3442;p61">
              <a:extLst>
                <a:ext uri="{FF2B5EF4-FFF2-40B4-BE49-F238E27FC236}">
                  <a16:creationId xmlns:a16="http://schemas.microsoft.com/office/drawing/2014/main" id="{12A0DEB6-8C82-4C44-88B8-5DD7473143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7" name="Google Shape;3443;p61">
              <a:extLst>
                <a:ext uri="{FF2B5EF4-FFF2-40B4-BE49-F238E27FC236}">
                  <a16:creationId xmlns:a16="http://schemas.microsoft.com/office/drawing/2014/main" id="{4ACB8AE6-0717-4F1E-865A-C1A4E449675D}"/>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8" name="Google Shape;3444;p61">
              <a:extLst>
                <a:ext uri="{FF2B5EF4-FFF2-40B4-BE49-F238E27FC236}">
                  <a16:creationId xmlns:a16="http://schemas.microsoft.com/office/drawing/2014/main" id="{AE873CF9-7723-4974-8512-3D4493513F35}"/>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59" name="Google Shape;3445;p61">
              <a:extLst>
                <a:ext uri="{FF2B5EF4-FFF2-40B4-BE49-F238E27FC236}">
                  <a16:creationId xmlns:a16="http://schemas.microsoft.com/office/drawing/2014/main" id="{0F4BAE20-7D3D-4BF3-856A-EC542C58B86D}"/>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0" name="Google Shape;3446;p61">
              <a:extLst>
                <a:ext uri="{FF2B5EF4-FFF2-40B4-BE49-F238E27FC236}">
                  <a16:creationId xmlns:a16="http://schemas.microsoft.com/office/drawing/2014/main" id="{B6E8DA85-661B-4B85-8932-F8C70BF7011A}"/>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1" name="Google Shape;3447;p61">
              <a:extLst>
                <a:ext uri="{FF2B5EF4-FFF2-40B4-BE49-F238E27FC236}">
                  <a16:creationId xmlns:a16="http://schemas.microsoft.com/office/drawing/2014/main" id="{C2BBFBF1-0566-4741-B49E-B0F017D682E6}"/>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2" name="Google Shape;3448;p61">
              <a:extLst>
                <a:ext uri="{FF2B5EF4-FFF2-40B4-BE49-F238E27FC236}">
                  <a16:creationId xmlns:a16="http://schemas.microsoft.com/office/drawing/2014/main" id="{2F145425-63DB-4715-9FCF-B19D68343192}"/>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3" name="Google Shape;3449;p61">
              <a:extLst>
                <a:ext uri="{FF2B5EF4-FFF2-40B4-BE49-F238E27FC236}">
                  <a16:creationId xmlns:a16="http://schemas.microsoft.com/office/drawing/2014/main" id="{73D599C9-DF4B-43A5-822D-6B7D5A1BA767}"/>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4" name="Google Shape;3450;p61">
              <a:extLst>
                <a:ext uri="{FF2B5EF4-FFF2-40B4-BE49-F238E27FC236}">
                  <a16:creationId xmlns:a16="http://schemas.microsoft.com/office/drawing/2014/main" id="{8D080DF2-6600-4474-AA12-94424B1D30C9}"/>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5" name="Google Shape;3451;p61">
              <a:extLst>
                <a:ext uri="{FF2B5EF4-FFF2-40B4-BE49-F238E27FC236}">
                  <a16:creationId xmlns:a16="http://schemas.microsoft.com/office/drawing/2014/main" id="{6B4B0428-6331-42C0-A744-DA870DCC7D09}"/>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6" name="Google Shape;3452;p61">
              <a:extLst>
                <a:ext uri="{FF2B5EF4-FFF2-40B4-BE49-F238E27FC236}">
                  <a16:creationId xmlns:a16="http://schemas.microsoft.com/office/drawing/2014/main" id="{16B2BEA1-AFF4-465C-AD1A-382F9D7DAE8C}"/>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7" name="Google Shape;3453;p61">
              <a:extLst>
                <a:ext uri="{FF2B5EF4-FFF2-40B4-BE49-F238E27FC236}">
                  <a16:creationId xmlns:a16="http://schemas.microsoft.com/office/drawing/2014/main" id="{09AEF775-7714-4E24-BF41-CC2501A0C41C}"/>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8" name="Google Shape;3454;p61">
              <a:extLst>
                <a:ext uri="{FF2B5EF4-FFF2-40B4-BE49-F238E27FC236}">
                  <a16:creationId xmlns:a16="http://schemas.microsoft.com/office/drawing/2014/main" id="{C2ED7A7E-5C7A-4793-8982-F0BD7E6CF366}"/>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69" name="Google Shape;3455;p61">
              <a:extLst>
                <a:ext uri="{FF2B5EF4-FFF2-40B4-BE49-F238E27FC236}">
                  <a16:creationId xmlns:a16="http://schemas.microsoft.com/office/drawing/2014/main" id="{B034CAC1-39A5-470B-B0CB-7BEC344D57B4}"/>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0" name="Google Shape;3456;p61">
              <a:extLst>
                <a:ext uri="{FF2B5EF4-FFF2-40B4-BE49-F238E27FC236}">
                  <a16:creationId xmlns:a16="http://schemas.microsoft.com/office/drawing/2014/main" id="{DCDE5398-A7AB-421F-8A92-A48F9C14F93A}"/>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1" name="Google Shape;3457;p61">
              <a:extLst>
                <a:ext uri="{FF2B5EF4-FFF2-40B4-BE49-F238E27FC236}">
                  <a16:creationId xmlns:a16="http://schemas.microsoft.com/office/drawing/2014/main" id="{3A81DC61-D0CC-4DF1-A00B-A2E48EF496BD}"/>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2" name="Google Shape;3458;p61">
              <a:extLst>
                <a:ext uri="{FF2B5EF4-FFF2-40B4-BE49-F238E27FC236}">
                  <a16:creationId xmlns:a16="http://schemas.microsoft.com/office/drawing/2014/main" id="{18848AAB-D774-4FC3-B9D3-9FDB77128189}"/>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3" name="Google Shape;3459;p61">
              <a:extLst>
                <a:ext uri="{FF2B5EF4-FFF2-40B4-BE49-F238E27FC236}">
                  <a16:creationId xmlns:a16="http://schemas.microsoft.com/office/drawing/2014/main" id="{69013B4D-CD7A-44F3-82E3-9A46268A56E7}"/>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4" name="Google Shape;3460;p61">
              <a:extLst>
                <a:ext uri="{FF2B5EF4-FFF2-40B4-BE49-F238E27FC236}">
                  <a16:creationId xmlns:a16="http://schemas.microsoft.com/office/drawing/2014/main" id="{09DBE77B-3CDB-4C34-9B73-E9DF70B289D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5" name="Google Shape;3461;p61">
              <a:extLst>
                <a:ext uri="{FF2B5EF4-FFF2-40B4-BE49-F238E27FC236}">
                  <a16:creationId xmlns:a16="http://schemas.microsoft.com/office/drawing/2014/main" id="{FD80BE81-FCA5-4F2F-94F6-1A16DE62E46A}"/>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6" name="Google Shape;3462;p61">
              <a:extLst>
                <a:ext uri="{FF2B5EF4-FFF2-40B4-BE49-F238E27FC236}">
                  <a16:creationId xmlns:a16="http://schemas.microsoft.com/office/drawing/2014/main" id="{A7453E20-1778-48BA-AB61-CB782A9ED32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7" name="Google Shape;3463;p61">
              <a:extLst>
                <a:ext uri="{FF2B5EF4-FFF2-40B4-BE49-F238E27FC236}">
                  <a16:creationId xmlns:a16="http://schemas.microsoft.com/office/drawing/2014/main" id="{D274D4A7-AFD8-4228-AA05-5A8E48B7241F}"/>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8" name="Google Shape;3464;p61">
              <a:extLst>
                <a:ext uri="{FF2B5EF4-FFF2-40B4-BE49-F238E27FC236}">
                  <a16:creationId xmlns:a16="http://schemas.microsoft.com/office/drawing/2014/main" id="{FDB301C2-82DA-4583-AB15-ED4A8984CEF1}"/>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79" name="Google Shape;3465;p61">
              <a:extLst>
                <a:ext uri="{FF2B5EF4-FFF2-40B4-BE49-F238E27FC236}">
                  <a16:creationId xmlns:a16="http://schemas.microsoft.com/office/drawing/2014/main" id="{12D7ADC9-2A5C-4942-A14C-E3490C403F9A}"/>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0" name="Google Shape;3466;p61">
              <a:extLst>
                <a:ext uri="{FF2B5EF4-FFF2-40B4-BE49-F238E27FC236}">
                  <a16:creationId xmlns:a16="http://schemas.microsoft.com/office/drawing/2014/main" id="{1A9EA53C-0F68-4434-A375-FA65B2DAD670}"/>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1" name="Google Shape;3467;p61">
              <a:extLst>
                <a:ext uri="{FF2B5EF4-FFF2-40B4-BE49-F238E27FC236}">
                  <a16:creationId xmlns:a16="http://schemas.microsoft.com/office/drawing/2014/main" id="{0AAA1CE7-D41A-492D-AEFB-A41FA29E8496}"/>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2" name="Google Shape;3468;p61">
              <a:extLst>
                <a:ext uri="{FF2B5EF4-FFF2-40B4-BE49-F238E27FC236}">
                  <a16:creationId xmlns:a16="http://schemas.microsoft.com/office/drawing/2014/main" id="{3AE32FBF-6E43-4710-AD71-F3304451E18B}"/>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3" name="Google Shape;3469;p61">
              <a:extLst>
                <a:ext uri="{FF2B5EF4-FFF2-40B4-BE49-F238E27FC236}">
                  <a16:creationId xmlns:a16="http://schemas.microsoft.com/office/drawing/2014/main" id="{E9D47E16-683A-481E-89DD-A313B66202FF}"/>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4" name="Google Shape;3470;p61">
              <a:extLst>
                <a:ext uri="{FF2B5EF4-FFF2-40B4-BE49-F238E27FC236}">
                  <a16:creationId xmlns:a16="http://schemas.microsoft.com/office/drawing/2014/main" id="{18A490B2-4CF9-4639-9B81-F098197392B2}"/>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5" name="Google Shape;3471;p61">
              <a:extLst>
                <a:ext uri="{FF2B5EF4-FFF2-40B4-BE49-F238E27FC236}">
                  <a16:creationId xmlns:a16="http://schemas.microsoft.com/office/drawing/2014/main" id="{82ADCAC3-9FA9-4BF6-A00E-43B7276FAADD}"/>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6" name="Google Shape;3472;p61">
              <a:extLst>
                <a:ext uri="{FF2B5EF4-FFF2-40B4-BE49-F238E27FC236}">
                  <a16:creationId xmlns:a16="http://schemas.microsoft.com/office/drawing/2014/main" id="{6F4329A5-3D22-4069-8DF5-9F7F7D3E9B4B}"/>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7" name="Google Shape;3473;p61">
              <a:extLst>
                <a:ext uri="{FF2B5EF4-FFF2-40B4-BE49-F238E27FC236}">
                  <a16:creationId xmlns:a16="http://schemas.microsoft.com/office/drawing/2014/main" id="{C5F27D4C-E099-4679-BEBB-30ACD901F4C5}"/>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sp>
          <p:nvSpPr>
            <p:cNvPr id="288" name="Google Shape;3474;p61">
              <a:extLst>
                <a:ext uri="{FF2B5EF4-FFF2-40B4-BE49-F238E27FC236}">
                  <a16:creationId xmlns:a16="http://schemas.microsoft.com/office/drawing/2014/main" id="{3D98C17B-4543-43DC-BB15-C6312BFA87C0}"/>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11" eaLnBrk="1" fontAlgn="auto" latinLnBrk="0" hangingPunct="1">
                <a:lnSpc>
                  <a:spcPct val="100000"/>
                </a:lnSpc>
                <a:spcBef>
                  <a:spcPts val="0"/>
                </a:spcBef>
                <a:spcAft>
                  <a:spcPts val="0"/>
                </a:spcAft>
                <a:buClrTx/>
                <a:buSzTx/>
                <a:buFontTx/>
                <a:buNone/>
                <a:tabLst/>
                <a:defRPr/>
              </a:pPr>
              <a:endParaRPr kumimoji="0" sz="1801" b="0" i="0" u="none" strike="noStrike" kern="0" cap="none" spc="0" normalizeH="0" baseline="0" noProof="0" dirty="0">
                <a:ln>
                  <a:noFill/>
                </a:ln>
                <a:solidFill>
                  <a:prstClr val="black"/>
                </a:solidFill>
                <a:effectLst/>
                <a:uLnTx/>
                <a:uFillTx/>
              </a:endParaRPr>
            </a:p>
          </p:txBody>
        </p:sp>
      </p:grpSp>
      <p:sp>
        <p:nvSpPr>
          <p:cNvPr id="294" name="Text Placeholder 293">
            <a:extLst>
              <a:ext uri="{FF2B5EF4-FFF2-40B4-BE49-F238E27FC236}">
                <a16:creationId xmlns:a16="http://schemas.microsoft.com/office/drawing/2014/main" id="{4C80A49A-F3B7-4C22-AAB0-4FFB378E806B}"/>
              </a:ext>
            </a:extLst>
          </p:cNvPr>
          <p:cNvSpPr>
            <a:spLocks noGrp="1"/>
          </p:cNvSpPr>
          <p:nvPr>
            <p:ph type="body" sz="quarter" idx="10" hasCustomPrompt="1"/>
          </p:nvPr>
        </p:nvSpPr>
        <p:spPr>
          <a:xfrm>
            <a:off x="401453" y="234951"/>
            <a:ext cx="7859714" cy="683516"/>
          </a:xfrm>
          <a:prstGeom prst="rect">
            <a:avLst/>
          </a:prstGeom>
        </p:spPr>
        <p:txBody>
          <a:bodyPr anchor="ctr"/>
          <a:lstStyle>
            <a:lvl1pPr marL="0" indent="0">
              <a:buNone/>
              <a:defRPr sz="3600" b="1">
                <a:solidFill>
                  <a:schemeClr val="tx1">
                    <a:lumMod val="85000"/>
                    <a:lumOff val="15000"/>
                  </a:schemeClr>
                </a:solidFill>
                <a:latin typeface="Arial" panose="020B0604020202020204" pitchFamily="34" charset="0"/>
                <a:cs typeface="Arial" panose="020B0604020202020204" pitchFamily="34" charset="0"/>
              </a:defRPr>
            </a:lvl1pPr>
          </a:lstStyle>
          <a:p>
            <a:pPr lvl="0"/>
            <a:r>
              <a:rPr lang="en-US" dirty="0"/>
              <a:t>Your Page Title Goes Here</a:t>
            </a:r>
          </a:p>
        </p:txBody>
      </p:sp>
      <p:pic>
        <p:nvPicPr>
          <p:cNvPr id="289" name="Picture 288"/>
          <p:cNvPicPr/>
          <p:nvPr userDrawn="1"/>
        </p:nvPicPr>
        <p:blipFill>
          <a:blip r:embed="rId2" cstate="print">
            <a:extLst>
              <a:ext uri="{28A0092B-C50C-407E-A947-70E740481C1C}">
                <a14:useLocalDpi xmlns:a14="http://schemas.microsoft.com/office/drawing/2010/main" val="0"/>
              </a:ext>
            </a:extLst>
          </a:blip>
          <a:stretch>
            <a:fillRect/>
          </a:stretch>
        </p:blipFill>
        <p:spPr>
          <a:xfrm>
            <a:off x="11317394" y="77403"/>
            <a:ext cx="766656" cy="1206922"/>
          </a:xfrm>
          <a:prstGeom prst="rect">
            <a:avLst/>
          </a:prstGeom>
        </p:spPr>
      </p:pic>
    </p:spTree>
    <p:extLst>
      <p:ext uri="{BB962C8B-B14F-4D97-AF65-F5344CB8AC3E}">
        <p14:creationId xmlns:p14="http://schemas.microsoft.com/office/powerpoint/2010/main" val="37572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666E8-9EAC-41D6-AEAA-BFB72215C7A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75C67E7F-1C36-4ADC-B4B3-D3DFFB2EC2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6F0CB7C-8D68-4473-AA4F-A6974587E50F}"/>
              </a:ext>
            </a:extLst>
          </p:cNvPr>
          <p:cNvSpPr>
            <a:spLocks noGrp="1"/>
          </p:cNvSpPr>
          <p:nvPr>
            <p:ph type="dt" sz="half" idx="10"/>
          </p:nvPr>
        </p:nvSpPr>
        <p:spPr/>
        <p:txBody>
          <a:bodyPr/>
          <a:lstStyle/>
          <a:p>
            <a:fld id="{BB1587D9-A6F1-46D3-AFF7-3081329E5543}" type="datetimeFigureOut">
              <a:rPr lang="en-GB" smtClean="0"/>
              <a:t>28/02/2024</a:t>
            </a:fld>
            <a:endParaRPr lang="en-GB"/>
          </a:p>
        </p:txBody>
      </p:sp>
      <p:sp>
        <p:nvSpPr>
          <p:cNvPr id="5" name="Footer Placeholder 4">
            <a:extLst>
              <a:ext uri="{FF2B5EF4-FFF2-40B4-BE49-F238E27FC236}">
                <a16:creationId xmlns:a16="http://schemas.microsoft.com/office/drawing/2014/main" id="{8CB923E3-29F9-4895-BB50-A3CAC25F7A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061AAD-E8BA-400C-9F83-E5E8B994890C}"/>
              </a:ext>
            </a:extLst>
          </p:cNvPr>
          <p:cNvSpPr>
            <a:spLocks noGrp="1"/>
          </p:cNvSpPr>
          <p:nvPr>
            <p:ph type="sldNum" sz="quarter" idx="12"/>
          </p:nvPr>
        </p:nvSpPr>
        <p:spPr/>
        <p:txBody>
          <a:bodyPr/>
          <a:lstStyle/>
          <a:p>
            <a:fld id="{5A4EE0A7-2D75-41A5-B0A7-536A11B8F20E}" type="slidenum">
              <a:rPr lang="en-GB" smtClean="0"/>
              <a:t>‹#›</a:t>
            </a:fld>
            <a:endParaRPr lang="en-GB"/>
          </a:p>
        </p:txBody>
      </p:sp>
    </p:spTree>
    <p:extLst>
      <p:ext uri="{BB962C8B-B14F-4D97-AF65-F5344CB8AC3E}">
        <p14:creationId xmlns:p14="http://schemas.microsoft.com/office/powerpoint/2010/main" val="37843136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3A1BA-5012-4297-832B-97610CA6EC5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5AA0B40-4D44-4494-9AE8-B47FF710E5B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D495C46-F80B-4824-A31F-57DC43A196A4}"/>
              </a:ext>
            </a:extLst>
          </p:cNvPr>
          <p:cNvSpPr>
            <a:spLocks noGrp="1"/>
          </p:cNvSpPr>
          <p:nvPr>
            <p:ph type="dt" sz="half" idx="10"/>
          </p:nvPr>
        </p:nvSpPr>
        <p:spPr/>
        <p:txBody>
          <a:bodyPr/>
          <a:lstStyle/>
          <a:p>
            <a:fld id="{BB1587D9-A6F1-46D3-AFF7-3081329E5543}" type="datetimeFigureOut">
              <a:rPr lang="en-GB" smtClean="0"/>
              <a:t>28/02/2024</a:t>
            </a:fld>
            <a:endParaRPr lang="en-GB"/>
          </a:p>
        </p:txBody>
      </p:sp>
      <p:sp>
        <p:nvSpPr>
          <p:cNvPr id="5" name="Footer Placeholder 4">
            <a:extLst>
              <a:ext uri="{FF2B5EF4-FFF2-40B4-BE49-F238E27FC236}">
                <a16:creationId xmlns:a16="http://schemas.microsoft.com/office/drawing/2014/main" id="{CC1F2D9D-8735-43BB-804A-784AB7FDD4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F93D94-7E31-477F-8C8A-55A257B8B6DE}"/>
              </a:ext>
            </a:extLst>
          </p:cNvPr>
          <p:cNvSpPr>
            <a:spLocks noGrp="1"/>
          </p:cNvSpPr>
          <p:nvPr>
            <p:ph type="sldNum" sz="quarter" idx="12"/>
          </p:nvPr>
        </p:nvSpPr>
        <p:spPr/>
        <p:txBody>
          <a:bodyPr/>
          <a:lstStyle/>
          <a:p>
            <a:fld id="{5A4EE0A7-2D75-41A5-B0A7-536A11B8F20E}" type="slidenum">
              <a:rPr lang="en-GB" smtClean="0"/>
              <a:t>‹#›</a:t>
            </a:fld>
            <a:endParaRPr lang="en-GB"/>
          </a:p>
        </p:txBody>
      </p:sp>
    </p:spTree>
    <p:extLst>
      <p:ext uri="{BB962C8B-B14F-4D97-AF65-F5344CB8AC3E}">
        <p14:creationId xmlns:p14="http://schemas.microsoft.com/office/powerpoint/2010/main" val="6431888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2A182-59AC-4DD7-940F-C90B7392084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F7183F8B-B918-486A-B2BC-CE9CAD9FCC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CB34228-2F23-45CA-B525-A7627E69C217}"/>
              </a:ext>
            </a:extLst>
          </p:cNvPr>
          <p:cNvSpPr>
            <a:spLocks noGrp="1"/>
          </p:cNvSpPr>
          <p:nvPr>
            <p:ph type="dt" sz="half" idx="10"/>
          </p:nvPr>
        </p:nvSpPr>
        <p:spPr/>
        <p:txBody>
          <a:bodyPr/>
          <a:lstStyle/>
          <a:p>
            <a:fld id="{BB1587D9-A6F1-46D3-AFF7-3081329E5543}" type="datetimeFigureOut">
              <a:rPr lang="en-GB" smtClean="0"/>
              <a:t>28/02/2024</a:t>
            </a:fld>
            <a:endParaRPr lang="en-GB"/>
          </a:p>
        </p:txBody>
      </p:sp>
      <p:sp>
        <p:nvSpPr>
          <p:cNvPr id="5" name="Footer Placeholder 4">
            <a:extLst>
              <a:ext uri="{FF2B5EF4-FFF2-40B4-BE49-F238E27FC236}">
                <a16:creationId xmlns:a16="http://schemas.microsoft.com/office/drawing/2014/main" id="{7333F63D-2D21-42B9-8661-85F190F75D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CC07B4-9957-4322-802E-E26E4ADCE54D}"/>
              </a:ext>
            </a:extLst>
          </p:cNvPr>
          <p:cNvSpPr>
            <a:spLocks noGrp="1"/>
          </p:cNvSpPr>
          <p:nvPr>
            <p:ph type="sldNum" sz="quarter" idx="12"/>
          </p:nvPr>
        </p:nvSpPr>
        <p:spPr/>
        <p:txBody>
          <a:bodyPr/>
          <a:lstStyle/>
          <a:p>
            <a:fld id="{5A4EE0A7-2D75-41A5-B0A7-536A11B8F20E}" type="slidenum">
              <a:rPr lang="en-GB" smtClean="0"/>
              <a:t>‹#›</a:t>
            </a:fld>
            <a:endParaRPr lang="en-GB"/>
          </a:p>
        </p:txBody>
      </p:sp>
    </p:spTree>
    <p:extLst>
      <p:ext uri="{BB962C8B-B14F-4D97-AF65-F5344CB8AC3E}">
        <p14:creationId xmlns:p14="http://schemas.microsoft.com/office/powerpoint/2010/main" val="29876038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9974B-2076-4735-9767-E2F1862803E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C15F59A-147A-40A1-88CB-4AE44A4373B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D2EB9753-75AF-4C1F-9D40-339073CDC6A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4360ECF1-A7D6-48AC-BBCE-90482AD03182}"/>
              </a:ext>
            </a:extLst>
          </p:cNvPr>
          <p:cNvSpPr>
            <a:spLocks noGrp="1"/>
          </p:cNvSpPr>
          <p:nvPr>
            <p:ph type="dt" sz="half" idx="10"/>
          </p:nvPr>
        </p:nvSpPr>
        <p:spPr/>
        <p:txBody>
          <a:bodyPr/>
          <a:lstStyle/>
          <a:p>
            <a:fld id="{BB1587D9-A6F1-46D3-AFF7-3081329E5543}" type="datetimeFigureOut">
              <a:rPr lang="en-GB" smtClean="0"/>
              <a:t>28/02/2024</a:t>
            </a:fld>
            <a:endParaRPr lang="en-GB"/>
          </a:p>
        </p:txBody>
      </p:sp>
      <p:sp>
        <p:nvSpPr>
          <p:cNvPr id="6" name="Footer Placeholder 5">
            <a:extLst>
              <a:ext uri="{FF2B5EF4-FFF2-40B4-BE49-F238E27FC236}">
                <a16:creationId xmlns:a16="http://schemas.microsoft.com/office/drawing/2014/main" id="{FCF2A650-A041-4097-AFFA-CCABEF1320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93EE89-4D6D-4651-8692-63A26952A72A}"/>
              </a:ext>
            </a:extLst>
          </p:cNvPr>
          <p:cNvSpPr>
            <a:spLocks noGrp="1"/>
          </p:cNvSpPr>
          <p:nvPr>
            <p:ph type="sldNum" sz="quarter" idx="12"/>
          </p:nvPr>
        </p:nvSpPr>
        <p:spPr/>
        <p:txBody>
          <a:bodyPr/>
          <a:lstStyle/>
          <a:p>
            <a:fld id="{5A4EE0A7-2D75-41A5-B0A7-536A11B8F20E}" type="slidenum">
              <a:rPr lang="en-GB" smtClean="0"/>
              <a:t>‹#›</a:t>
            </a:fld>
            <a:endParaRPr lang="en-GB"/>
          </a:p>
        </p:txBody>
      </p:sp>
    </p:spTree>
    <p:extLst>
      <p:ext uri="{BB962C8B-B14F-4D97-AF65-F5344CB8AC3E}">
        <p14:creationId xmlns:p14="http://schemas.microsoft.com/office/powerpoint/2010/main" val="39795837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6B737-3852-4C70-9F36-6AA9CA59530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03D91DD-A8C7-4F92-AA8E-B2D4B2BDDD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70E0544-1CF9-42E9-A31B-31884F2D96D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2664945C-CCFC-4E86-B313-E674DA9F5D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DAC4068-1793-4141-9B8D-BC8D473CA8E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A9AC4C03-CEBB-4C5F-89AB-A2DB3D2ADFCD}"/>
              </a:ext>
            </a:extLst>
          </p:cNvPr>
          <p:cNvSpPr>
            <a:spLocks noGrp="1"/>
          </p:cNvSpPr>
          <p:nvPr>
            <p:ph type="dt" sz="half" idx="10"/>
          </p:nvPr>
        </p:nvSpPr>
        <p:spPr/>
        <p:txBody>
          <a:bodyPr/>
          <a:lstStyle/>
          <a:p>
            <a:fld id="{BB1587D9-A6F1-46D3-AFF7-3081329E5543}" type="datetimeFigureOut">
              <a:rPr lang="en-GB" smtClean="0"/>
              <a:t>28/02/2024</a:t>
            </a:fld>
            <a:endParaRPr lang="en-GB"/>
          </a:p>
        </p:txBody>
      </p:sp>
      <p:sp>
        <p:nvSpPr>
          <p:cNvPr id="8" name="Footer Placeholder 7">
            <a:extLst>
              <a:ext uri="{FF2B5EF4-FFF2-40B4-BE49-F238E27FC236}">
                <a16:creationId xmlns:a16="http://schemas.microsoft.com/office/drawing/2014/main" id="{673C170F-8950-4E61-B65C-C8D8C8B4EF0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D3D5AA3-2BE1-4E8F-A23D-AFB6E9D4B0E5}"/>
              </a:ext>
            </a:extLst>
          </p:cNvPr>
          <p:cNvSpPr>
            <a:spLocks noGrp="1"/>
          </p:cNvSpPr>
          <p:nvPr>
            <p:ph type="sldNum" sz="quarter" idx="12"/>
          </p:nvPr>
        </p:nvSpPr>
        <p:spPr/>
        <p:txBody>
          <a:bodyPr/>
          <a:lstStyle/>
          <a:p>
            <a:fld id="{5A4EE0A7-2D75-41A5-B0A7-536A11B8F20E}" type="slidenum">
              <a:rPr lang="en-GB" smtClean="0"/>
              <a:t>‹#›</a:t>
            </a:fld>
            <a:endParaRPr lang="en-GB"/>
          </a:p>
        </p:txBody>
      </p:sp>
    </p:spTree>
    <p:extLst>
      <p:ext uri="{BB962C8B-B14F-4D97-AF65-F5344CB8AC3E}">
        <p14:creationId xmlns:p14="http://schemas.microsoft.com/office/powerpoint/2010/main" val="34785503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444B1-7BC9-453A-9790-05B3D1CD38A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96FF882-F41E-45A1-AAB5-55FDA3B4278F}"/>
              </a:ext>
            </a:extLst>
          </p:cNvPr>
          <p:cNvSpPr>
            <a:spLocks noGrp="1"/>
          </p:cNvSpPr>
          <p:nvPr>
            <p:ph type="dt" sz="half" idx="10"/>
          </p:nvPr>
        </p:nvSpPr>
        <p:spPr/>
        <p:txBody>
          <a:bodyPr/>
          <a:lstStyle/>
          <a:p>
            <a:fld id="{BB1587D9-A6F1-46D3-AFF7-3081329E5543}" type="datetimeFigureOut">
              <a:rPr lang="en-GB" smtClean="0"/>
              <a:t>28/02/2024</a:t>
            </a:fld>
            <a:endParaRPr lang="en-GB"/>
          </a:p>
        </p:txBody>
      </p:sp>
      <p:sp>
        <p:nvSpPr>
          <p:cNvPr id="4" name="Footer Placeholder 3">
            <a:extLst>
              <a:ext uri="{FF2B5EF4-FFF2-40B4-BE49-F238E27FC236}">
                <a16:creationId xmlns:a16="http://schemas.microsoft.com/office/drawing/2014/main" id="{D2A58888-59BB-47A8-874D-5242FA3A1C0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296508B-72C4-4CD6-B5D3-73DCB2ED8B2E}"/>
              </a:ext>
            </a:extLst>
          </p:cNvPr>
          <p:cNvSpPr>
            <a:spLocks noGrp="1"/>
          </p:cNvSpPr>
          <p:nvPr>
            <p:ph type="sldNum" sz="quarter" idx="12"/>
          </p:nvPr>
        </p:nvSpPr>
        <p:spPr/>
        <p:txBody>
          <a:bodyPr/>
          <a:lstStyle/>
          <a:p>
            <a:fld id="{5A4EE0A7-2D75-41A5-B0A7-536A11B8F20E}" type="slidenum">
              <a:rPr lang="en-GB" smtClean="0"/>
              <a:t>‹#›</a:t>
            </a:fld>
            <a:endParaRPr lang="en-GB"/>
          </a:p>
        </p:txBody>
      </p:sp>
    </p:spTree>
    <p:extLst>
      <p:ext uri="{BB962C8B-B14F-4D97-AF65-F5344CB8AC3E}">
        <p14:creationId xmlns:p14="http://schemas.microsoft.com/office/powerpoint/2010/main" val="32677730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FBD1DE-63F8-4EC6-A59F-16A84A10F879}"/>
              </a:ext>
            </a:extLst>
          </p:cNvPr>
          <p:cNvSpPr>
            <a:spLocks noGrp="1"/>
          </p:cNvSpPr>
          <p:nvPr>
            <p:ph type="dt" sz="half" idx="10"/>
          </p:nvPr>
        </p:nvSpPr>
        <p:spPr/>
        <p:txBody>
          <a:bodyPr/>
          <a:lstStyle/>
          <a:p>
            <a:fld id="{BB1587D9-A6F1-46D3-AFF7-3081329E5543}" type="datetimeFigureOut">
              <a:rPr lang="en-GB" smtClean="0"/>
              <a:t>28/02/2024</a:t>
            </a:fld>
            <a:endParaRPr lang="en-GB"/>
          </a:p>
        </p:txBody>
      </p:sp>
      <p:sp>
        <p:nvSpPr>
          <p:cNvPr id="3" name="Footer Placeholder 2">
            <a:extLst>
              <a:ext uri="{FF2B5EF4-FFF2-40B4-BE49-F238E27FC236}">
                <a16:creationId xmlns:a16="http://schemas.microsoft.com/office/drawing/2014/main" id="{40EAA70F-0CE8-4A35-833D-819FA6DF003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25DD995-39E4-49F1-80B8-2A025C41DAD2}"/>
              </a:ext>
            </a:extLst>
          </p:cNvPr>
          <p:cNvSpPr>
            <a:spLocks noGrp="1"/>
          </p:cNvSpPr>
          <p:nvPr>
            <p:ph type="sldNum" sz="quarter" idx="12"/>
          </p:nvPr>
        </p:nvSpPr>
        <p:spPr/>
        <p:txBody>
          <a:bodyPr/>
          <a:lstStyle/>
          <a:p>
            <a:fld id="{5A4EE0A7-2D75-41A5-B0A7-536A11B8F20E}" type="slidenum">
              <a:rPr lang="en-GB" smtClean="0"/>
              <a:t>‹#›</a:t>
            </a:fld>
            <a:endParaRPr lang="en-GB"/>
          </a:p>
        </p:txBody>
      </p:sp>
    </p:spTree>
    <p:extLst>
      <p:ext uri="{BB962C8B-B14F-4D97-AF65-F5344CB8AC3E}">
        <p14:creationId xmlns:p14="http://schemas.microsoft.com/office/powerpoint/2010/main" val="17623870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D12B9-C836-41D6-920A-D48A7B72A1F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DB926F30-B888-4852-92A7-BE0E960885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540B83E-4FCE-4135-9953-ABC0B2DFDA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68764DC-A916-4478-81B4-66C5002016DE}"/>
              </a:ext>
            </a:extLst>
          </p:cNvPr>
          <p:cNvSpPr>
            <a:spLocks noGrp="1"/>
          </p:cNvSpPr>
          <p:nvPr>
            <p:ph type="dt" sz="half" idx="10"/>
          </p:nvPr>
        </p:nvSpPr>
        <p:spPr/>
        <p:txBody>
          <a:bodyPr/>
          <a:lstStyle/>
          <a:p>
            <a:fld id="{BB1587D9-A6F1-46D3-AFF7-3081329E5543}" type="datetimeFigureOut">
              <a:rPr lang="en-GB" smtClean="0"/>
              <a:t>28/02/2024</a:t>
            </a:fld>
            <a:endParaRPr lang="en-GB"/>
          </a:p>
        </p:txBody>
      </p:sp>
      <p:sp>
        <p:nvSpPr>
          <p:cNvPr id="6" name="Footer Placeholder 5">
            <a:extLst>
              <a:ext uri="{FF2B5EF4-FFF2-40B4-BE49-F238E27FC236}">
                <a16:creationId xmlns:a16="http://schemas.microsoft.com/office/drawing/2014/main" id="{7734ECFB-D9E6-4671-AD6C-A109FB0DE9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5D16AD-98D2-44A3-AD9D-59EFBDA51558}"/>
              </a:ext>
            </a:extLst>
          </p:cNvPr>
          <p:cNvSpPr>
            <a:spLocks noGrp="1"/>
          </p:cNvSpPr>
          <p:nvPr>
            <p:ph type="sldNum" sz="quarter" idx="12"/>
          </p:nvPr>
        </p:nvSpPr>
        <p:spPr/>
        <p:txBody>
          <a:bodyPr/>
          <a:lstStyle/>
          <a:p>
            <a:fld id="{5A4EE0A7-2D75-41A5-B0A7-536A11B8F20E}" type="slidenum">
              <a:rPr lang="en-GB" smtClean="0"/>
              <a:t>‹#›</a:t>
            </a:fld>
            <a:endParaRPr lang="en-GB"/>
          </a:p>
        </p:txBody>
      </p:sp>
    </p:spTree>
    <p:extLst>
      <p:ext uri="{BB962C8B-B14F-4D97-AF65-F5344CB8AC3E}">
        <p14:creationId xmlns:p14="http://schemas.microsoft.com/office/powerpoint/2010/main" val="2093185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56457-A130-4405-93A0-C8FCA773216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093B7E-7F4D-470F-85BA-E79862841F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3E2E68-A896-42BC-BA8B-2B610E558981}"/>
              </a:ext>
            </a:extLst>
          </p:cNvPr>
          <p:cNvSpPr>
            <a:spLocks noGrp="1"/>
          </p:cNvSpPr>
          <p:nvPr>
            <p:ph type="dt" sz="half" idx="10"/>
          </p:nvPr>
        </p:nvSpPr>
        <p:spPr/>
        <p:txBody>
          <a:bodyPr/>
          <a:lstStyle/>
          <a:p>
            <a:pPr defTabSz="914411">
              <a:defRPr/>
            </a:pPr>
            <a:fld id="{F9345B8C-B0DA-421C-9D58-CC0E3BFB8860}" type="datetimeFigureOut">
              <a:rPr lang="en-GB" smtClean="0">
                <a:solidFill>
                  <a:prstClr val="black">
                    <a:tint val="75000"/>
                  </a:prstClr>
                </a:solidFill>
              </a:rPr>
              <a:pPr defTabSz="914411">
                <a:defRPr/>
              </a:pPr>
              <a:t>28/02/2024</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5DB737-8832-41F7-A08B-53887BDC90F7}"/>
              </a:ext>
            </a:extLst>
          </p:cNvPr>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29CC13EA-0DE2-48A1-867A-422DA94D0ABC}"/>
              </a:ext>
            </a:extLst>
          </p:cNvPr>
          <p:cNvSpPr>
            <a:spLocks noGrp="1"/>
          </p:cNvSpPr>
          <p:nvPr>
            <p:ph type="sldNum" sz="quarter" idx="12"/>
          </p:nvPr>
        </p:nvSpPr>
        <p:spPr/>
        <p:txBody>
          <a:bodyPr/>
          <a:lstStyle/>
          <a:p>
            <a:pPr defTabSz="914411">
              <a:defRPr/>
            </a:pPr>
            <a:fld id="{085F9BBB-59C4-467E-9F8E-10D19A58AD15}" type="slidenum">
              <a:rPr lang="en-GB" smtClean="0">
                <a:solidFill>
                  <a:prstClr val="black">
                    <a:tint val="75000"/>
                  </a:prstClr>
                </a:solidFill>
              </a:rPr>
              <a:pPr defTabSz="914411">
                <a:defRPr/>
              </a:pPr>
              <a:t>‹#›</a:t>
            </a:fld>
            <a:endParaRPr lang="en-GB">
              <a:solidFill>
                <a:prstClr val="black">
                  <a:tint val="75000"/>
                </a:prstClr>
              </a:solidFill>
            </a:endParaRPr>
          </a:p>
        </p:txBody>
      </p:sp>
      <p:pic>
        <p:nvPicPr>
          <p:cNvPr id="7" name="Picture 6" descr="Cyber Choices Symbol logo&#10;www.cyberchoices.uk">
            <a:extLst>
              <a:ext uri="{FF2B5EF4-FFF2-40B4-BE49-F238E27FC236}">
                <a16:creationId xmlns:a16="http://schemas.microsoft.com/office/drawing/2014/main" id="{DFB6854C-0918-4F50-B9EA-A5A55C6D2E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10992" y="5792788"/>
            <a:ext cx="981010" cy="1065212"/>
          </a:xfrm>
          <a:prstGeom prst="rect">
            <a:avLst/>
          </a:prstGeom>
        </p:spPr>
      </p:pic>
      <p:sp>
        <p:nvSpPr>
          <p:cNvPr id="8" name="Rectangle 7">
            <a:extLst>
              <a:ext uri="{FF2B5EF4-FFF2-40B4-BE49-F238E27FC236}">
                <a16:creationId xmlns:a16="http://schemas.microsoft.com/office/drawing/2014/main" id="{953EAF59-F9F9-41B7-8E81-D0565E578901}"/>
              </a:ext>
            </a:extLst>
          </p:cNvPr>
          <p:cNvSpPr/>
          <p:nvPr userDrawn="1"/>
        </p:nvSpPr>
        <p:spPr>
          <a:xfrm>
            <a:off x="619260" y="6296145"/>
            <a:ext cx="2272225" cy="369460"/>
          </a:xfrm>
          <a:prstGeom prst="rect">
            <a:avLst/>
          </a:prstGeom>
        </p:spPr>
        <p:txBody>
          <a:bodyPr wrap="none">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GB" sz="1801" b="1" i="0" u="none" strike="noStrike" kern="1200" cap="none" spc="0" normalizeH="0" baseline="0" noProof="0" dirty="0">
                <a:ln>
                  <a:noFill/>
                </a:ln>
                <a:solidFill>
                  <a:prstClr val="black"/>
                </a:solidFill>
                <a:effectLst/>
                <a:uLnTx/>
                <a:uFillTx/>
                <a:latin typeface="Calibri" panose="020F0502020204030204"/>
                <a:ea typeface="+mn-ea"/>
                <a:cs typeface="+mn-cs"/>
              </a:rPr>
              <a:t>www.cyberchoices.uk</a:t>
            </a:r>
          </a:p>
        </p:txBody>
      </p:sp>
      <p:pic>
        <p:nvPicPr>
          <p:cNvPr id="10" name="Picture 2" descr="Home - National Crime Agency">
            <a:extLst>
              <a:ext uri="{FF2B5EF4-FFF2-40B4-BE49-F238E27FC236}">
                <a16:creationId xmlns:a16="http://schemas.microsoft.com/office/drawing/2014/main" id="{8F5C2011-1795-4F75-9C75-C594E5C813AE}"/>
              </a:ext>
            </a:extLst>
          </p:cNvPr>
          <p:cNvPicPr>
            <a:picLocks noChangeAspect="1" noChangeArrowheads="1"/>
          </p:cNvPicPr>
          <p:nvPr userDrawn="1"/>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71173" y="253589"/>
            <a:ext cx="1274117" cy="467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6172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E09F2-F18C-485C-99FC-E9CFF1A799D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91B29CA-BD43-4EBA-A1D5-AFC044A689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237EE7D-9E9F-4CC7-B3A4-BA12CE59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EE099A7-AD19-4BAA-BC4C-07369F11C9DB}"/>
              </a:ext>
            </a:extLst>
          </p:cNvPr>
          <p:cNvSpPr>
            <a:spLocks noGrp="1"/>
          </p:cNvSpPr>
          <p:nvPr>
            <p:ph type="dt" sz="half" idx="10"/>
          </p:nvPr>
        </p:nvSpPr>
        <p:spPr/>
        <p:txBody>
          <a:bodyPr/>
          <a:lstStyle/>
          <a:p>
            <a:fld id="{BB1587D9-A6F1-46D3-AFF7-3081329E5543}" type="datetimeFigureOut">
              <a:rPr lang="en-GB" smtClean="0"/>
              <a:t>28/02/2024</a:t>
            </a:fld>
            <a:endParaRPr lang="en-GB"/>
          </a:p>
        </p:txBody>
      </p:sp>
      <p:sp>
        <p:nvSpPr>
          <p:cNvPr id="6" name="Footer Placeholder 5">
            <a:extLst>
              <a:ext uri="{FF2B5EF4-FFF2-40B4-BE49-F238E27FC236}">
                <a16:creationId xmlns:a16="http://schemas.microsoft.com/office/drawing/2014/main" id="{C332C67B-7AE1-440D-9699-F6E85A500A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B9E105-415B-4FDD-AF2D-F7D0CE185365}"/>
              </a:ext>
            </a:extLst>
          </p:cNvPr>
          <p:cNvSpPr>
            <a:spLocks noGrp="1"/>
          </p:cNvSpPr>
          <p:nvPr>
            <p:ph type="sldNum" sz="quarter" idx="12"/>
          </p:nvPr>
        </p:nvSpPr>
        <p:spPr/>
        <p:txBody>
          <a:bodyPr/>
          <a:lstStyle/>
          <a:p>
            <a:fld id="{5A4EE0A7-2D75-41A5-B0A7-536A11B8F20E}" type="slidenum">
              <a:rPr lang="en-GB" smtClean="0"/>
              <a:t>‹#›</a:t>
            </a:fld>
            <a:endParaRPr lang="en-GB"/>
          </a:p>
        </p:txBody>
      </p:sp>
    </p:spTree>
    <p:extLst>
      <p:ext uri="{BB962C8B-B14F-4D97-AF65-F5344CB8AC3E}">
        <p14:creationId xmlns:p14="http://schemas.microsoft.com/office/powerpoint/2010/main" val="23781742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7E91-0DA2-43FF-824D-5E8170E558A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3A62B668-F29F-4110-BD16-DA7E9A3957D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D74AF70-1F15-4B2F-A98F-0F7C7664D5A4}"/>
              </a:ext>
            </a:extLst>
          </p:cNvPr>
          <p:cNvSpPr>
            <a:spLocks noGrp="1"/>
          </p:cNvSpPr>
          <p:nvPr>
            <p:ph type="dt" sz="half" idx="10"/>
          </p:nvPr>
        </p:nvSpPr>
        <p:spPr/>
        <p:txBody>
          <a:bodyPr/>
          <a:lstStyle/>
          <a:p>
            <a:fld id="{BB1587D9-A6F1-46D3-AFF7-3081329E5543}" type="datetimeFigureOut">
              <a:rPr lang="en-GB" smtClean="0"/>
              <a:t>28/02/2024</a:t>
            </a:fld>
            <a:endParaRPr lang="en-GB"/>
          </a:p>
        </p:txBody>
      </p:sp>
      <p:sp>
        <p:nvSpPr>
          <p:cNvPr id="5" name="Footer Placeholder 4">
            <a:extLst>
              <a:ext uri="{FF2B5EF4-FFF2-40B4-BE49-F238E27FC236}">
                <a16:creationId xmlns:a16="http://schemas.microsoft.com/office/drawing/2014/main" id="{EEAE2507-E810-4A7A-BB75-F566354C45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FED9D8-CF11-409F-B16F-30C6CBCB5E26}"/>
              </a:ext>
            </a:extLst>
          </p:cNvPr>
          <p:cNvSpPr>
            <a:spLocks noGrp="1"/>
          </p:cNvSpPr>
          <p:nvPr>
            <p:ph type="sldNum" sz="quarter" idx="12"/>
          </p:nvPr>
        </p:nvSpPr>
        <p:spPr/>
        <p:txBody>
          <a:bodyPr/>
          <a:lstStyle/>
          <a:p>
            <a:fld id="{5A4EE0A7-2D75-41A5-B0A7-536A11B8F20E}" type="slidenum">
              <a:rPr lang="en-GB" smtClean="0"/>
              <a:t>‹#›</a:t>
            </a:fld>
            <a:endParaRPr lang="en-GB"/>
          </a:p>
        </p:txBody>
      </p:sp>
    </p:spTree>
    <p:extLst>
      <p:ext uri="{BB962C8B-B14F-4D97-AF65-F5344CB8AC3E}">
        <p14:creationId xmlns:p14="http://schemas.microsoft.com/office/powerpoint/2010/main" val="33529785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416471-4805-457E-A8DF-758B13D933C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ECB2A1C2-AD92-427C-89ED-F9B5EA30C9A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071B4D9-0072-4397-BAC0-D9CBE42EC6E1}"/>
              </a:ext>
            </a:extLst>
          </p:cNvPr>
          <p:cNvSpPr>
            <a:spLocks noGrp="1"/>
          </p:cNvSpPr>
          <p:nvPr>
            <p:ph type="dt" sz="half" idx="10"/>
          </p:nvPr>
        </p:nvSpPr>
        <p:spPr/>
        <p:txBody>
          <a:bodyPr/>
          <a:lstStyle/>
          <a:p>
            <a:fld id="{BB1587D9-A6F1-46D3-AFF7-3081329E5543}" type="datetimeFigureOut">
              <a:rPr lang="en-GB" smtClean="0"/>
              <a:t>28/02/2024</a:t>
            </a:fld>
            <a:endParaRPr lang="en-GB"/>
          </a:p>
        </p:txBody>
      </p:sp>
      <p:sp>
        <p:nvSpPr>
          <p:cNvPr id="5" name="Footer Placeholder 4">
            <a:extLst>
              <a:ext uri="{FF2B5EF4-FFF2-40B4-BE49-F238E27FC236}">
                <a16:creationId xmlns:a16="http://schemas.microsoft.com/office/drawing/2014/main" id="{A86F95DB-6204-4262-90BF-FCCDED977F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2F9D6A-6FD1-40A1-ADAF-15F5D03CBCB1}"/>
              </a:ext>
            </a:extLst>
          </p:cNvPr>
          <p:cNvSpPr>
            <a:spLocks noGrp="1"/>
          </p:cNvSpPr>
          <p:nvPr>
            <p:ph type="sldNum" sz="quarter" idx="12"/>
          </p:nvPr>
        </p:nvSpPr>
        <p:spPr/>
        <p:txBody>
          <a:bodyPr/>
          <a:lstStyle/>
          <a:p>
            <a:fld id="{5A4EE0A7-2D75-41A5-B0A7-536A11B8F20E}" type="slidenum">
              <a:rPr lang="en-GB" smtClean="0"/>
              <a:t>‹#›</a:t>
            </a:fld>
            <a:endParaRPr lang="en-GB"/>
          </a:p>
        </p:txBody>
      </p:sp>
    </p:spTree>
    <p:extLst>
      <p:ext uri="{BB962C8B-B14F-4D97-AF65-F5344CB8AC3E}">
        <p14:creationId xmlns:p14="http://schemas.microsoft.com/office/powerpoint/2010/main" val="32457295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295" name="Group 294">
            <a:extLst>
              <a:ext uri="{FF2B5EF4-FFF2-40B4-BE49-F238E27FC236}">
                <a16:creationId xmlns:a16="http://schemas.microsoft.com/office/drawing/2014/main" id="{8ADAE399-79A6-420F-84F4-05D3786D911E}"/>
              </a:ext>
            </a:extLst>
          </p:cNvPr>
          <p:cNvGrpSpPr/>
          <p:nvPr userDrawn="1"/>
        </p:nvGrpSpPr>
        <p:grpSpPr>
          <a:xfrm>
            <a:off x="271603" y="5661816"/>
            <a:ext cx="736578" cy="875829"/>
            <a:chOff x="258270" y="5212128"/>
            <a:chExt cx="1114770" cy="1325518"/>
          </a:xfrm>
        </p:grpSpPr>
        <p:grpSp>
          <p:nvGrpSpPr>
            <p:cNvPr id="296" name="Google Shape;428;p34">
              <a:extLst>
                <a:ext uri="{FF2B5EF4-FFF2-40B4-BE49-F238E27FC236}">
                  <a16:creationId xmlns:a16="http://schemas.microsoft.com/office/drawing/2014/main" id="{F4994928-FAFD-48B6-8747-F90B81F96045}"/>
                </a:ext>
              </a:extLst>
            </p:cNvPr>
            <p:cNvGrpSpPr/>
            <p:nvPr userDrawn="1"/>
          </p:nvGrpSpPr>
          <p:grpSpPr>
            <a:xfrm>
              <a:off x="866609" y="5948450"/>
              <a:ext cx="370620" cy="570901"/>
              <a:chOff x="5283050" y="4042750"/>
              <a:chExt cx="399000" cy="595950"/>
            </a:xfrm>
          </p:grpSpPr>
          <p:sp>
            <p:nvSpPr>
              <p:cNvPr id="336" name="Google Shape;429;p34">
                <a:extLst>
                  <a:ext uri="{FF2B5EF4-FFF2-40B4-BE49-F238E27FC236}">
                    <a16:creationId xmlns:a16="http://schemas.microsoft.com/office/drawing/2014/main" id="{09E05D6A-782A-4BDD-B9B0-5AA29943D73B}"/>
                  </a:ext>
                </a:extLst>
              </p:cNvPr>
              <p:cNvSpPr/>
              <p:nvPr/>
            </p:nvSpPr>
            <p:spPr>
              <a:xfrm>
                <a:off x="5283050" y="4042750"/>
                <a:ext cx="399000" cy="344900"/>
              </a:xfrm>
              <a:custGeom>
                <a:avLst/>
                <a:gdLst/>
                <a:ahLst/>
                <a:cxnLst/>
                <a:rect l="l" t="t" r="r" b="b"/>
                <a:pathLst>
                  <a:path w="15960" h="13796" extrusionOk="0">
                    <a:moveTo>
                      <a:pt x="8041" y="0"/>
                    </a:moveTo>
                    <a:cubicBezTo>
                      <a:pt x="6475" y="0"/>
                      <a:pt x="4915" y="432"/>
                      <a:pt x="3622" y="1312"/>
                    </a:cubicBezTo>
                    <a:cubicBezTo>
                      <a:pt x="1300" y="2891"/>
                      <a:pt x="0" y="5920"/>
                      <a:pt x="633" y="8656"/>
                    </a:cubicBezTo>
                    <a:cubicBezTo>
                      <a:pt x="1259" y="11376"/>
                      <a:pt x="3849" y="13561"/>
                      <a:pt x="6636" y="13561"/>
                    </a:cubicBezTo>
                    <a:cubicBezTo>
                      <a:pt x="6655" y="13561"/>
                      <a:pt x="6675" y="13561"/>
                      <a:pt x="6694" y="13560"/>
                    </a:cubicBezTo>
                    <a:lnTo>
                      <a:pt x="4984" y="12908"/>
                    </a:lnTo>
                    <a:lnTo>
                      <a:pt x="4984" y="12908"/>
                    </a:lnTo>
                    <a:cubicBezTo>
                      <a:pt x="6366" y="13418"/>
                      <a:pt x="7864" y="13796"/>
                      <a:pt x="9308" y="13796"/>
                    </a:cubicBezTo>
                    <a:cubicBezTo>
                      <a:pt x="10436" y="13796"/>
                      <a:pt x="11532" y="13565"/>
                      <a:pt x="12514" y="12987"/>
                    </a:cubicBezTo>
                    <a:cubicBezTo>
                      <a:pt x="15162" y="11426"/>
                      <a:pt x="15960" y="7754"/>
                      <a:pt x="15026" y="4822"/>
                    </a:cubicBezTo>
                    <a:cubicBezTo>
                      <a:pt x="14664" y="3680"/>
                      <a:pt x="14071" y="2588"/>
                      <a:pt x="13175" y="1793"/>
                    </a:cubicBezTo>
                    <a:cubicBezTo>
                      <a:pt x="12722" y="1389"/>
                      <a:pt x="12202" y="1071"/>
                      <a:pt x="11655" y="809"/>
                    </a:cubicBezTo>
                    <a:cubicBezTo>
                      <a:pt x="10533" y="273"/>
                      <a:pt x="9285" y="0"/>
                      <a:pt x="8041" y="0"/>
                    </a:cubicBezTo>
                    <a:close/>
                  </a:path>
                </a:pathLst>
              </a:custGeom>
              <a:solidFill>
                <a:srgbClr val="F9B23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37" name="Google Shape;430;p34">
                <a:extLst>
                  <a:ext uri="{FF2B5EF4-FFF2-40B4-BE49-F238E27FC236}">
                    <a16:creationId xmlns:a16="http://schemas.microsoft.com/office/drawing/2014/main" id="{7E39A15E-C3E3-4922-933A-A06F199F5B18}"/>
                  </a:ext>
                </a:extLst>
              </p:cNvPr>
              <p:cNvSpPr/>
              <p:nvPr/>
            </p:nvSpPr>
            <p:spPr>
              <a:xfrm>
                <a:off x="5478275" y="4137575"/>
                <a:ext cx="15450" cy="501125"/>
              </a:xfrm>
              <a:custGeom>
                <a:avLst/>
                <a:gdLst/>
                <a:ahLst/>
                <a:cxnLst/>
                <a:rect l="l" t="t" r="r" b="b"/>
                <a:pathLst>
                  <a:path w="618" h="20045" extrusionOk="0">
                    <a:moveTo>
                      <a:pt x="154" y="1"/>
                    </a:moveTo>
                    <a:cubicBezTo>
                      <a:pt x="98" y="1"/>
                      <a:pt x="42" y="39"/>
                      <a:pt x="38" y="115"/>
                    </a:cubicBezTo>
                    <a:lnTo>
                      <a:pt x="38" y="117"/>
                    </a:lnTo>
                    <a:cubicBezTo>
                      <a:pt x="1" y="763"/>
                      <a:pt x="16" y="1418"/>
                      <a:pt x="14" y="2063"/>
                    </a:cubicBezTo>
                    <a:cubicBezTo>
                      <a:pt x="12" y="2705"/>
                      <a:pt x="18" y="3344"/>
                      <a:pt x="20" y="3985"/>
                    </a:cubicBezTo>
                    <a:cubicBezTo>
                      <a:pt x="25" y="5274"/>
                      <a:pt x="40" y="6561"/>
                      <a:pt x="53" y="7850"/>
                    </a:cubicBezTo>
                    <a:lnTo>
                      <a:pt x="130" y="15559"/>
                    </a:lnTo>
                    <a:cubicBezTo>
                      <a:pt x="137" y="16277"/>
                      <a:pt x="146" y="16997"/>
                      <a:pt x="152" y="17717"/>
                    </a:cubicBezTo>
                    <a:cubicBezTo>
                      <a:pt x="154" y="18073"/>
                      <a:pt x="159" y="18429"/>
                      <a:pt x="159" y="18785"/>
                    </a:cubicBezTo>
                    <a:cubicBezTo>
                      <a:pt x="159" y="19158"/>
                      <a:pt x="143" y="19531"/>
                      <a:pt x="198" y="19903"/>
                    </a:cubicBezTo>
                    <a:cubicBezTo>
                      <a:pt x="210" y="19989"/>
                      <a:pt x="308" y="20045"/>
                      <a:pt x="390" y="20045"/>
                    </a:cubicBezTo>
                    <a:cubicBezTo>
                      <a:pt x="397" y="20045"/>
                      <a:pt x="404" y="20044"/>
                      <a:pt x="411" y="20043"/>
                    </a:cubicBezTo>
                    <a:cubicBezTo>
                      <a:pt x="515" y="20028"/>
                      <a:pt x="567" y="19949"/>
                      <a:pt x="580" y="19850"/>
                    </a:cubicBezTo>
                    <a:cubicBezTo>
                      <a:pt x="618" y="19531"/>
                      <a:pt x="596" y="19211"/>
                      <a:pt x="589" y="18890"/>
                    </a:cubicBezTo>
                    <a:cubicBezTo>
                      <a:pt x="583" y="18567"/>
                      <a:pt x="576" y="18249"/>
                      <a:pt x="572" y="17928"/>
                    </a:cubicBezTo>
                    <a:cubicBezTo>
                      <a:pt x="563" y="17287"/>
                      <a:pt x="554" y="16648"/>
                      <a:pt x="545" y="16009"/>
                    </a:cubicBezTo>
                    <a:lnTo>
                      <a:pt x="495" y="12141"/>
                    </a:lnTo>
                    <a:cubicBezTo>
                      <a:pt x="460" y="9574"/>
                      <a:pt x="442" y="7005"/>
                      <a:pt x="392" y="4435"/>
                    </a:cubicBezTo>
                    <a:cubicBezTo>
                      <a:pt x="376" y="3724"/>
                      <a:pt x="363" y="3012"/>
                      <a:pt x="348" y="2303"/>
                    </a:cubicBezTo>
                    <a:cubicBezTo>
                      <a:pt x="334" y="1576"/>
                      <a:pt x="334" y="840"/>
                      <a:pt x="275" y="115"/>
                    </a:cubicBezTo>
                    <a:cubicBezTo>
                      <a:pt x="269" y="39"/>
                      <a:pt x="211" y="1"/>
                      <a:pt x="154"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431;p34">
                <a:extLst>
                  <a:ext uri="{FF2B5EF4-FFF2-40B4-BE49-F238E27FC236}">
                    <a16:creationId xmlns:a16="http://schemas.microsoft.com/office/drawing/2014/main" id="{801DDB1E-D90A-414E-97D2-896F62FE7701}"/>
                  </a:ext>
                </a:extLst>
              </p:cNvPr>
              <p:cNvSpPr/>
              <p:nvPr/>
            </p:nvSpPr>
            <p:spPr>
              <a:xfrm>
                <a:off x="5390175" y="4217750"/>
                <a:ext cx="220175" cy="141200"/>
              </a:xfrm>
              <a:custGeom>
                <a:avLst/>
                <a:gdLst/>
                <a:ahLst/>
                <a:cxnLst/>
                <a:rect l="l" t="t" r="r" b="b"/>
                <a:pathLst>
                  <a:path w="8807" h="5648" extrusionOk="0">
                    <a:moveTo>
                      <a:pt x="8503" y="0"/>
                    </a:moveTo>
                    <a:cubicBezTo>
                      <a:pt x="8453" y="0"/>
                      <a:pt x="8404" y="19"/>
                      <a:pt x="8365" y="62"/>
                    </a:cubicBezTo>
                    <a:cubicBezTo>
                      <a:pt x="8062" y="394"/>
                      <a:pt x="7790" y="756"/>
                      <a:pt x="7506" y="1103"/>
                    </a:cubicBezTo>
                    <a:lnTo>
                      <a:pt x="6654" y="2148"/>
                    </a:lnTo>
                    <a:lnTo>
                      <a:pt x="4950" y="4241"/>
                    </a:lnTo>
                    <a:cubicBezTo>
                      <a:pt x="4708" y="4538"/>
                      <a:pt x="4482" y="4885"/>
                      <a:pt x="4162" y="5102"/>
                    </a:cubicBezTo>
                    <a:cubicBezTo>
                      <a:pt x="4055" y="5177"/>
                      <a:pt x="3922" y="5253"/>
                      <a:pt x="3787" y="5253"/>
                    </a:cubicBezTo>
                    <a:cubicBezTo>
                      <a:pt x="3775" y="5253"/>
                      <a:pt x="3763" y="5253"/>
                      <a:pt x="3751" y="5251"/>
                    </a:cubicBezTo>
                    <a:cubicBezTo>
                      <a:pt x="3588" y="5234"/>
                      <a:pt x="3498" y="5093"/>
                      <a:pt x="3417" y="4968"/>
                    </a:cubicBezTo>
                    <a:cubicBezTo>
                      <a:pt x="2916" y="4202"/>
                      <a:pt x="2422" y="3433"/>
                      <a:pt x="1919" y="2669"/>
                    </a:cubicBezTo>
                    <a:cubicBezTo>
                      <a:pt x="1361" y="1812"/>
                      <a:pt x="817" y="943"/>
                      <a:pt x="200" y="128"/>
                    </a:cubicBezTo>
                    <a:cubicBezTo>
                      <a:pt x="178" y="99"/>
                      <a:pt x="148" y="87"/>
                      <a:pt x="120" y="87"/>
                    </a:cubicBezTo>
                    <a:cubicBezTo>
                      <a:pt x="58" y="87"/>
                      <a:pt x="1" y="146"/>
                      <a:pt x="42" y="220"/>
                    </a:cubicBezTo>
                    <a:lnTo>
                      <a:pt x="42" y="222"/>
                    </a:lnTo>
                    <a:cubicBezTo>
                      <a:pt x="492" y="1068"/>
                      <a:pt x="1017" y="1872"/>
                      <a:pt x="1524" y="2684"/>
                    </a:cubicBezTo>
                    <a:cubicBezTo>
                      <a:pt x="2031" y="3497"/>
                      <a:pt x="2541" y="4309"/>
                      <a:pt x="3055" y="5120"/>
                    </a:cubicBezTo>
                    <a:cubicBezTo>
                      <a:pt x="3158" y="5284"/>
                      <a:pt x="3266" y="5458"/>
                      <a:pt x="3441" y="5557"/>
                    </a:cubicBezTo>
                    <a:cubicBezTo>
                      <a:pt x="3551" y="5617"/>
                      <a:pt x="3673" y="5648"/>
                      <a:pt x="3796" y="5648"/>
                    </a:cubicBezTo>
                    <a:cubicBezTo>
                      <a:pt x="3848" y="5648"/>
                      <a:pt x="3901" y="5642"/>
                      <a:pt x="3953" y="5631"/>
                    </a:cubicBezTo>
                    <a:cubicBezTo>
                      <a:pt x="4309" y="5563"/>
                      <a:pt x="4621" y="5284"/>
                      <a:pt x="4851" y="5016"/>
                    </a:cubicBezTo>
                    <a:cubicBezTo>
                      <a:pt x="5468" y="4298"/>
                      <a:pt x="6055" y="3554"/>
                      <a:pt x="6656" y="2820"/>
                    </a:cubicBezTo>
                    <a:lnTo>
                      <a:pt x="7664" y="1595"/>
                    </a:lnTo>
                    <a:cubicBezTo>
                      <a:pt x="8009" y="1173"/>
                      <a:pt x="8378" y="760"/>
                      <a:pt x="8699" y="319"/>
                    </a:cubicBezTo>
                    <a:cubicBezTo>
                      <a:pt x="8806" y="172"/>
                      <a:pt x="8653" y="0"/>
                      <a:pt x="8503"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432;p34">
                <a:extLst>
                  <a:ext uri="{FF2B5EF4-FFF2-40B4-BE49-F238E27FC236}">
                    <a16:creationId xmlns:a16="http://schemas.microsoft.com/office/drawing/2014/main" id="{89B29032-D864-40DD-A2B4-B433A7389737}"/>
                  </a:ext>
                </a:extLst>
              </p:cNvPr>
              <p:cNvSpPr/>
              <p:nvPr/>
            </p:nvSpPr>
            <p:spPr>
              <a:xfrm>
                <a:off x="5430325" y="4165850"/>
                <a:ext cx="85525" cy="68950"/>
              </a:xfrm>
              <a:custGeom>
                <a:avLst/>
                <a:gdLst/>
                <a:ahLst/>
                <a:cxnLst/>
                <a:rect l="l" t="t" r="r" b="b"/>
                <a:pathLst>
                  <a:path w="3421" h="2758" extrusionOk="0">
                    <a:moveTo>
                      <a:pt x="107" y="1"/>
                    </a:moveTo>
                    <a:cubicBezTo>
                      <a:pt x="51" y="1"/>
                      <a:pt x="0" y="59"/>
                      <a:pt x="37" y="120"/>
                    </a:cubicBezTo>
                    <a:lnTo>
                      <a:pt x="37" y="122"/>
                    </a:lnTo>
                    <a:cubicBezTo>
                      <a:pt x="72" y="183"/>
                      <a:pt x="91" y="247"/>
                      <a:pt x="129" y="306"/>
                    </a:cubicBezTo>
                    <a:cubicBezTo>
                      <a:pt x="166" y="366"/>
                      <a:pt x="208" y="418"/>
                      <a:pt x="245" y="475"/>
                    </a:cubicBezTo>
                    <a:cubicBezTo>
                      <a:pt x="313" y="576"/>
                      <a:pt x="379" y="675"/>
                      <a:pt x="452" y="772"/>
                    </a:cubicBezTo>
                    <a:cubicBezTo>
                      <a:pt x="608" y="981"/>
                      <a:pt x="763" y="1187"/>
                      <a:pt x="919" y="1393"/>
                    </a:cubicBezTo>
                    <a:cubicBezTo>
                      <a:pt x="1229" y="1811"/>
                      <a:pt x="1523" y="2237"/>
                      <a:pt x="1831" y="2654"/>
                    </a:cubicBezTo>
                    <a:cubicBezTo>
                      <a:pt x="1874" y="2713"/>
                      <a:pt x="1950" y="2757"/>
                      <a:pt x="2024" y="2757"/>
                    </a:cubicBezTo>
                    <a:cubicBezTo>
                      <a:pt x="2072" y="2757"/>
                      <a:pt x="2118" y="2739"/>
                      <a:pt x="2154" y="2696"/>
                    </a:cubicBezTo>
                    <a:lnTo>
                      <a:pt x="2813" y="1910"/>
                    </a:lnTo>
                    <a:lnTo>
                      <a:pt x="3133" y="1525"/>
                    </a:lnTo>
                    <a:cubicBezTo>
                      <a:pt x="3188" y="1457"/>
                      <a:pt x="3247" y="1391"/>
                      <a:pt x="3302" y="1323"/>
                    </a:cubicBezTo>
                    <a:cubicBezTo>
                      <a:pt x="3357" y="1255"/>
                      <a:pt x="3368" y="1174"/>
                      <a:pt x="3392" y="1093"/>
                    </a:cubicBezTo>
                    <a:cubicBezTo>
                      <a:pt x="3420" y="991"/>
                      <a:pt x="3339" y="914"/>
                      <a:pt x="3251" y="914"/>
                    </a:cubicBezTo>
                    <a:cubicBezTo>
                      <a:pt x="3228" y="914"/>
                      <a:pt x="3205" y="919"/>
                      <a:pt x="3184" y="930"/>
                    </a:cubicBezTo>
                    <a:cubicBezTo>
                      <a:pt x="3100" y="972"/>
                      <a:pt x="3037" y="998"/>
                      <a:pt x="2973" y="1068"/>
                    </a:cubicBezTo>
                    <a:cubicBezTo>
                      <a:pt x="2920" y="1128"/>
                      <a:pt x="2872" y="1189"/>
                      <a:pt x="2821" y="1251"/>
                    </a:cubicBezTo>
                    <a:lnTo>
                      <a:pt x="2503" y="1635"/>
                    </a:lnTo>
                    <a:lnTo>
                      <a:pt x="2017" y="2220"/>
                    </a:lnTo>
                    <a:lnTo>
                      <a:pt x="2017" y="2220"/>
                    </a:lnTo>
                    <a:cubicBezTo>
                      <a:pt x="1754" y="1875"/>
                      <a:pt x="1480" y="1538"/>
                      <a:pt x="1212" y="1200"/>
                    </a:cubicBezTo>
                    <a:cubicBezTo>
                      <a:pt x="1049" y="996"/>
                      <a:pt x="886" y="794"/>
                      <a:pt x="722" y="596"/>
                    </a:cubicBezTo>
                    <a:cubicBezTo>
                      <a:pt x="638" y="495"/>
                      <a:pt x="553" y="401"/>
                      <a:pt x="463" y="306"/>
                    </a:cubicBezTo>
                    <a:cubicBezTo>
                      <a:pt x="414" y="256"/>
                      <a:pt x="370" y="203"/>
                      <a:pt x="322" y="155"/>
                    </a:cubicBezTo>
                    <a:cubicBezTo>
                      <a:pt x="274" y="104"/>
                      <a:pt x="214" y="71"/>
                      <a:pt x="162" y="23"/>
                    </a:cubicBezTo>
                    <a:cubicBezTo>
                      <a:pt x="145" y="7"/>
                      <a:pt x="126" y="1"/>
                      <a:pt x="107"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433;p34">
                <a:extLst>
                  <a:ext uri="{FF2B5EF4-FFF2-40B4-BE49-F238E27FC236}">
                    <a16:creationId xmlns:a16="http://schemas.microsoft.com/office/drawing/2014/main" id="{C545E634-89FD-40A6-9D8B-F7EC962BD0A3}"/>
                  </a:ext>
                </a:extLst>
              </p:cNvPr>
              <p:cNvSpPr/>
              <p:nvPr/>
            </p:nvSpPr>
            <p:spPr>
              <a:xfrm>
                <a:off x="5373400" y="4126775"/>
                <a:ext cx="7775" cy="6000"/>
              </a:xfrm>
              <a:custGeom>
                <a:avLst/>
                <a:gdLst/>
                <a:ahLst/>
                <a:cxnLst/>
                <a:rect l="l" t="t" r="r" b="b"/>
                <a:pathLst>
                  <a:path w="311" h="240" extrusionOk="0">
                    <a:moveTo>
                      <a:pt x="157" y="0"/>
                    </a:moveTo>
                    <a:cubicBezTo>
                      <a:pt x="1" y="0"/>
                      <a:pt x="1" y="240"/>
                      <a:pt x="157" y="240"/>
                    </a:cubicBezTo>
                    <a:cubicBezTo>
                      <a:pt x="311" y="240"/>
                      <a:pt x="311" y="0"/>
                      <a:pt x="157" y="0"/>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434;p34">
                <a:extLst>
                  <a:ext uri="{FF2B5EF4-FFF2-40B4-BE49-F238E27FC236}">
                    <a16:creationId xmlns:a16="http://schemas.microsoft.com/office/drawing/2014/main" id="{B82449A3-F2A1-4887-ADDB-182A9C2CCCEF}"/>
                  </a:ext>
                </a:extLst>
              </p:cNvPr>
              <p:cNvSpPr/>
              <p:nvPr/>
            </p:nvSpPr>
            <p:spPr>
              <a:xfrm>
                <a:off x="5396525" y="4104525"/>
                <a:ext cx="9025" cy="9000"/>
              </a:xfrm>
              <a:custGeom>
                <a:avLst/>
                <a:gdLst/>
                <a:ahLst/>
                <a:cxnLst/>
                <a:rect l="l" t="t" r="r" b="b"/>
                <a:pathLst>
                  <a:path w="361" h="360" extrusionOk="0">
                    <a:moveTo>
                      <a:pt x="157" y="1"/>
                    </a:moveTo>
                    <a:lnTo>
                      <a:pt x="115" y="8"/>
                    </a:lnTo>
                    <a:cubicBezTo>
                      <a:pt x="88" y="14"/>
                      <a:pt x="66" y="27"/>
                      <a:pt x="47" y="47"/>
                    </a:cubicBezTo>
                    <a:cubicBezTo>
                      <a:pt x="31" y="60"/>
                      <a:pt x="20" y="78"/>
                      <a:pt x="14" y="98"/>
                    </a:cubicBezTo>
                    <a:cubicBezTo>
                      <a:pt x="5" y="115"/>
                      <a:pt x="1" y="137"/>
                      <a:pt x="1" y="157"/>
                    </a:cubicBezTo>
                    <a:cubicBezTo>
                      <a:pt x="1" y="212"/>
                      <a:pt x="29" y="262"/>
                      <a:pt x="77" y="291"/>
                    </a:cubicBezTo>
                    <a:lnTo>
                      <a:pt x="143" y="339"/>
                    </a:lnTo>
                    <a:lnTo>
                      <a:pt x="178" y="355"/>
                    </a:lnTo>
                    <a:cubicBezTo>
                      <a:pt x="188" y="358"/>
                      <a:pt x="198" y="360"/>
                      <a:pt x="209" y="360"/>
                    </a:cubicBezTo>
                    <a:cubicBezTo>
                      <a:pt x="218" y="360"/>
                      <a:pt x="227" y="359"/>
                      <a:pt x="236" y="357"/>
                    </a:cubicBezTo>
                    <a:cubicBezTo>
                      <a:pt x="249" y="357"/>
                      <a:pt x="260" y="355"/>
                      <a:pt x="271" y="348"/>
                    </a:cubicBezTo>
                    <a:cubicBezTo>
                      <a:pt x="288" y="341"/>
                      <a:pt x="304" y="330"/>
                      <a:pt x="317" y="317"/>
                    </a:cubicBezTo>
                    <a:lnTo>
                      <a:pt x="339" y="289"/>
                    </a:lnTo>
                    <a:lnTo>
                      <a:pt x="354" y="256"/>
                    </a:lnTo>
                    <a:cubicBezTo>
                      <a:pt x="359" y="236"/>
                      <a:pt x="361" y="216"/>
                      <a:pt x="356" y="199"/>
                    </a:cubicBezTo>
                    <a:cubicBezTo>
                      <a:pt x="356" y="179"/>
                      <a:pt x="350" y="161"/>
                      <a:pt x="339" y="146"/>
                    </a:cubicBezTo>
                    <a:lnTo>
                      <a:pt x="290" y="78"/>
                    </a:lnTo>
                    <a:cubicBezTo>
                      <a:pt x="262" y="32"/>
                      <a:pt x="211" y="1"/>
                      <a:pt x="157"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435;p34">
                <a:extLst>
                  <a:ext uri="{FF2B5EF4-FFF2-40B4-BE49-F238E27FC236}">
                    <a16:creationId xmlns:a16="http://schemas.microsoft.com/office/drawing/2014/main" id="{160D82EE-26CF-4F15-BA4D-C05389507643}"/>
                  </a:ext>
                </a:extLst>
              </p:cNvPr>
              <p:cNvSpPr/>
              <p:nvPr/>
            </p:nvSpPr>
            <p:spPr>
              <a:xfrm>
                <a:off x="5400650" y="4150700"/>
                <a:ext cx="10225" cy="7950"/>
              </a:xfrm>
              <a:custGeom>
                <a:avLst/>
                <a:gdLst/>
                <a:ahLst/>
                <a:cxnLst/>
                <a:rect l="l" t="t" r="r" b="b"/>
                <a:pathLst>
                  <a:path w="409" h="318" extrusionOk="0">
                    <a:moveTo>
                      <a:pt x="205" y="1"/>
                    </a:moveTo>
                    <a:cubicBezTo>
                      <a:pt x="0" y="1"/>
                      <a:pt x="0" y="317"/>
                      <a:pt x="205" y="317"/>
                    </a:cubicBezTo>
                    <a:cubicBezTo>
                      <a:pt x="409" y="317"/>
                      <a:pt x="409" y="1"/>
                      <a:pt x="205"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3" name="Google Shape;436;p34">
                <a:extLst>
                  <a:ext uri="{FF2B5EF4-FFF2-40B4-BE49-F238E27FC236}">
                    <a16:creationId xmlns:a16="http://schemas.microsoft.com/office/drawing/2014/main" id="{9DBE913E-FB7B-40B1-9B0A-2510CDFCBF62}"/>
                  </a:ext>
                </a:extLst>
              </p:cNvPr>
              <p:cNvSpPr/>
              <p:nvPr/>
            </p:nvSpPr>
            <p:spPr>
              <a:xfrm>
                <a:off x="5600500" y="4299225"/>
                <a:ext cx="12375" cy="9625"/>
              </a:xfrm>
              <a:custGeom>
                <a:avLst/>
                <a:gdLst/>
                <a:ahLst/>
                <a:cxnLst/>
                <a:rect l="l" t="t" r="r" b="b"/>
                <a:pathLst>
                  <a:path w="495" h="385" extrusionOk="0">
                    <a:moveTo>
                      <a:pt x="246" y="1"/>
                    </a:moveTo>
                    <a:cubicBezTo>
                      <a:pt x="0" y="1"/>
                      <a:pt x="0" y="385"/>
                      <a:pt x="246" y="385"/>
                    </a:cubicBezTo>
                    <a:cubicBezTo>
                      <a:pt x="494" y="385"/>
                      <a:pt x="494" y="1"/>
                      <a:pt x="246"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7" name="Google Shape;445;p34">
              <a:extLst>
                <a:ext uri="{FF2B5EF4-FFF2-40B4-BE49-F238E27FC236}">
                  <a16:creationId xmlns:a16="http://schemas.microsoft.com/office/drawing/2014/main" id="{18CA86CD-64A0-447E-9D62-106D2C5D794F}"/>
                </a:ext>
              </a:extLst>
            </p:cNvPr>
            <p:cNvGrpSpPr/>
            <p:nvPr userDrawn="1"/>
          </p:nvGrpSpPr>
          <p:grpSpPr>
            <a:xfrm>
              <a:off x="343099" y="5279188"/>
              <a:ext cx="771248" cy="1254357"/>
              <a:chOff x="6362575" y="3991175"/>
              <a:chExt cx="336425" cy="510075"/>
            </a:xfrm>
          </p:grpSpPr>
          <p:sp>
            <p:nvSpPr>
              <p:cNvPr id="317" name="Google Shape;446;p34">
                <a:extLst>
                  <a:ext uri="{FF2B5EF4-FFF2-40B4-BE49-F238E27FC236}">
                    <a16:creationId xmlns:a16="http://schemas.microsoft.com/office/drawing/2014/main" id="{D281CB8A-7DDD-4255-9B9C-ADA5C1D46277}"/>
                  </a:ext>
                </a:extLst>
              </p:cNvPr>
              <p:cNvSpPr/>
              <p:nvPr/>
            </p:nvSpPr>
            <p:spPr>
              <a:xfrm>
                <a:off x="6545950" y="4311575"/>
                <a:ext cx="22250" cy="185825"/>
              </a:xfrm>
              <a:custGeom>
                <a:avLst/>
                <a:gdLst/>
                <a:ahLst/>
                <a:cxnLst/>
                <a:rect l="l" t="t" r="r" b="b"/>
                <a:pathLst>
                  <a:path w="890" h="7433" extrusionOk="0">
                    <a:moveTo>
                      <a:pt x="729" y="1"/>
                    </a:moveTo>
                    <a:lnTo>
                      <a:pt x="729" y="1"/>
                    </a:lnTo>
                    <a:cubicBezTo>
                      <a:pt x="180" y="2414"/>
                      <a:pt x="0" y="4898"/>
                      <a:pt x="198" y="7364"/>
                    </a:cubicBezTo>
                    <a:lnTo>
                      <a:pt x="459" y="7432"/>
                    </a:lnTo>
                    <a:cubicBezTo>
                      <a:pt x="800" y="4971"/>
                      <a:pt x="890" y="2480"/>
                      <a:pt x="72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447;p34">
                <a:extLst>
                  <a:ext uri="{FF2B5EF4-FFF2-40B4-BE49-F238E27FC236}">
                    <a16:creationId xmlns:a16="http://schemas.microsoft.com/office/drawing/2014/main" id="{D017CFF2-ABE7-400F-AAE6-F11A737C9FDE}"/>
                  </a:ext>
                </a:extLst>
              </p:cNvPr>
              <p:cNvSpPr/>
              <p:nvPr/>
            </p:nvSpPr>
            <p:spPr>
              <a:xfrm>
                <a:off x="6461950" y="4313175"/>
                <a:ext cx="50100" cy="186200"/>
              </a:xfrm>
              <a:custGeom>
                <a:avLst/>
                <a:gdLst/>
                <a:ahLst/>
                <a:cxnLst/>
                <a:rect l="l" t="t" r="r" b="b"/>
                <a:pathLst>
                  <a:path w="2004" h="7448" extrusionOk="0">
                    <a:moveTo>
                      <a:pt x="0" y="0"/>
                    </a:moveTo>
                    <a:lnTo>
                      <a:pt x="0" y="0"/>
                    </a:lnTo>
                    <a:cubicBezTo>
                      <a:pt x="668" y="2447"/>
                      <a:pt x="1294" y="4902"/>
                      <a:pt x="1880" y="7368"/>
                    </a:cubicBezTo>
                    <a:lnTo>
                      <a:pt x="1997" y="7448"/>
                    </a:lnTo>
                    <a:cubicBezTo>
                      <a:pt x="2003" y="5945"/>
                      <a:pt x="1836" y="4448"/>
                      <a:pt x="1496" y="2983"/>
                    </a:cubicBezTo>
                    <a:cubicBezTo>
                      <a:pt x="1239" y="1882"/>
                      <a:pt x="852" y="747"/>
                      <a:pt x="0"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448;p34">
                <a:extLst>
                  <a:ext uri="{FF2B5EF4-FFF2-40B4-BE49-F238E27FC236}">
                    <a16:creationId xmlns:a16="http://schemas.microsoft.com/office/drawing/2014/main" id="{E7F05ED8-D8F1-415E-A3AF-43C02CBEF9B9}"/>
                  </a:ext>
                </a:extLst>
              </p:cNvPr>
              <p:cNvSpPr/>
              <p:nvPr/>
            </p:nvSpPr>
            <p:spPr>
              <a:xfrm>
                <a:off x="6576425" y="4372250"/>
                <a:ext cx="40800" cy="129000"/>
              </a:xfrm>
              <a:custGeom>
                <a:avLst/>
                <a:gdLst/>
                <a:ahLst/>
                <a:cxnLst/>
                <a:rect l="l" t="t" r="r" b="b"/>
                <a:pathLst>
                  <a:path w="1632" h="5160" extrusionOk="0">
                    <a:moveTo>
                      <a:pt x="1213" y="0"/>
                    </a:moveTo>
                    <a:lnTo>
                      <a:pt x="497" y="2719"/>
                    </a:lnTo>
                    <a:cubicBezTo>
                      <a:pt x="374" y="3185"/>
                      <a:pt x="251" y="3655"/>
                      <a:pt x="224" y="4136"/>
                    </a:cubicBezTo>
                    <a:cubicBezTo>
                      <a:pt x="207" y="4492"/>
                      <a:pt x="229" y="4887"/>
                      <a:pt x="0" y="5159"/>
                    </a:cubicBezTo>
                    <a:lnTo>
                      <a:pt x="448" y="5027"/>
                    </a:lnTo>
                    <a:cubicBezTo>
                      <a:pt x="1351" y="3541"/>
                      <a:pt x="1632" y="1689"/>
                      <a:pt x="1213" y="0"/>
                    </a:cubicBezTo>
                    <a:close/>
                  </a:path>
                </a:pathLst>
              </a:custGeom>
              <a:solidFill>
                <a:srgbClr val="2434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449;p34">
                <a:extLst>
                  <a:ext uri="{FF2B5EF4-FFF2-40B4-BE49-F238E27FC236}">
                    <a16:creationId xmlns:a16="http://schemas.microsoft.com/office/drawing/2014/main" id="{6EECBBD7-0A86-4E8B-A7CD-DA2B895A0A87}"/>
                  </a:ext>
                </a:extLst>
              </p:cNvPr>
              <p:cNvSpPr/>
              <p:nvPr/>
            </p:nvSpPr>
            <p:spPr>
              <a:xfrm>
                <a:off x="6566800" y="4320550"/>
                <a:ext cx="36350" cy="180650"/>
              </a:xfrm>
              <a:custGeom>
                <a:avLst/>
                <a:gdLst/>
                <a:ahLst/>
                <a:cxnLst/>
                <a:rect l="l" t="t" r="r" b="b"/>
                <a:pathLst>
                  <a:path w="1454" h="7226" extrusionOk="0">
                    <a:moveTo>
                      <a:pt x="1426" y="1"/>
                    </a:moveTo>
                    <a:cubicBezTo>
                      <a:pt x="1418" y="1"/>
                      <a:pt x="1411" y="5"/>
                      <a:pt x="1406" y="13"/>
                    </a:cubicBezTo>
                    <a:cubicBezTo>
                      <a:pt x="897" y="1164"/>
                      <a:pt x="717" y="2459"/>
                      <a:pt x="535" y="3696"/>
                    </a:cubicBezTo>
                    <a:cubicBezTo>
                      <a:pt x="440" y="4335"/>
                      <a:pt x="352" y="4976"/>
                      <a:pt x="260" y="5617"/>
                    </a:cubicBezTo>
                    <a:cubicBezTo>
                      <a:pt x="216" y="5936"/>
                      <a:pt x="170" y="6254"/>
                      <a:pt x="124" y="6575"/>
                    </a:cubicBezTo>
                    <a:cubicBezTo>
                      <a:pt x="100" y="6744"/>
                      <a:pt x="1" y="7010"/>
                      <a:pt x="78" y="7172"/>
                    </a:cubicBezTo>
                    <a:cubicBezTo>
                      <a:pt x="92" y="7207"/>
                      <a:pt x="125" y="7226"/>
                      <a:pt x="158" y="7226"/>
                    </a:cubicBezTo>
                    <a:cubicBezTo>
                      <a:pt x="182" y="7226"/>
                      <a:pt x="205" y="7216"/>
                      <a:pt x="223" y="7196"/>
                    </a:cubicBezTo>
                    <a:lnTo>
                      <a:pt x="236" y="7179"/>
                    </a:lnTo>
                    <a:cubicBezTo>
                      <a:pt x="249" y="7164"/>
                      <a:pt x="253" y="7142"/>
                      <a:pt x="245" y="7124"/>
                    </a:cubicBezTo>
                    <a:cubicBezTo>
                      <a:pt x="242" y="7117"/>
                      <a:pt x="240" y="7109"/>
                      <a:pt x="238" y="7102"/>
                    </a:cubicBezTo>
                    <a:cubicBezTo>
                      <a:pt x="232" y="7088"/>
                      <a:pt x="218" y="7079"/>
                      <a:pt x="204" y="7079"/>
                    </a:cubicBezTo>
                    <a:cubicBezTo>
                      <a:pt x="200" y="7079"/>
                      <a:pt x="196" y="7080"/>
                      <a:pt x="192" y="7081"/>
                    </a:cubicBezTo>
                    <a:lnTo>
                      <a:pt x="192" y="7081"/>
                    </a:lnTo>
                    <a:cubicBezTo>
                      <a:pt x="322" y="6988"/>
                      <a:pt x="324" y="6422"/>
                      <a:pt x="348" y="6243"/>
                    </a:cubicBezTo>
                    <a:cubicBezTo>
                      <a:pt x="387" y="5964"/>
                      <a:pt x="425" y="5685"/>
                      <a:pt x="464" y="5407"/>
                    </a:cubicBezTo>
                    <a:cubicBezTo>
                      <a:pt x="548" y="4805"/>
                      <a:pt x="629" y="4203"/>
                      <a:pt x="717" y="3601"/>
                    </a:cubicBezTo>
                    <a:cubicBezTo>
                      <a:pt x="895" y="2391"/>
                      <a:pt x="1160" y="1214"/>
                      <a:pt x="1450" y="26"/>
                    </a:cubicBezTo>
                    <a:cubicBezTo>
                      <a:pt x="1453" y="11"/>
                      <a:pt x="1440" y="1"/>
                      <a:pt x="1426"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450;p34">
                <a:extLst>
                  <a:ext uri="{FF2B5EF4-FFF2-40B4-BE49-F238E27FC236}">
                    <a16:creationId xmlns:a16="http://schemas.microsoft.com/office/drawing/2014/main" id="{C890157F-7F0A-4094-B657-1F287A0E5414}"/>
                  </a:ext>
                </a:extLst>
              </p:cNvPr>
              <p:cNvSpPr/>
              <p:nvPr/>
            </p:nvSpPr>
            <p:spPr>
              <a:xfrm>
                <a:off x="6578850" y="4324375"/>
                <a:ext cx="38150" cy="27425"/>
              </a:xfrm>
              <a:custGeom>
                <a:avLst/>
                <a:gdLst/>
                <a:ahLst/>
                <a:cxnLst/>
                <a:rect l="l" t="t" r="r" b="b"/>
                <a:pathLst>
                  <a:path w="1526" h="1097" extrusionOk="0">
                    <a:moveTo>
                      <a:pt x="19" y="1"/>
                    </a:moveTo>
                    <a:cubicBezTo>
                      <a:pt x="10" y="1"/>
                      <a:pt x="1" y="8"/>
                      <a:pt x="2" y="20"/>
                    </a:cubicBezTo>
                    <a:cubicBezTo>
                      <a:pt x="33" y="310"/>
                      <a:pt x="72" y="1076"/>
                      <a:pt x="476" y="1096"/>
                    </a:cubicBezTo>
                    <a:cubicBezTo>
                      <a:pt x="484" y="1097"/>
                      <a:pt x="492" y="1097"/>
                      <a:pt x="499" y="1097"/>
                    </a:cubicBezTo>
                    <a:cubicBezTo>
                      <a:pt x="928" y="1097"/>
                      <a:pt x="1388" y="558"/>
                      <a:pt x="1504" y="194"/>
                    </a:cubicBezTo>
                    <a:cubicBezTo>
                      <a:pt x="1526" y="149"/>
                      <a:pt x="1489" y="113"/>
                      <a:pt x="1453" y="113"/>
                    </a:cubicBezTo>
                    <a:cubicBezTo>
                      <a:pt x="1435" y="113"/>
                      <a:pt x="1416" y="123"/>
                      <a:pt x="1405" y="145"/>
                    </a:cubicBezTo>
                    <a:cubicBezTo>
                      <a:pt x="1225" y="448"/>
                      <a:pt x="1047" y="716"/>
                      <a:pt x="738" y="903"/>
                    </a:cubicBezTo>
                    <a:cubicBezTo>
                      <a:pt x="665" y="947"/>
                      <a:pt x="600" y="966"/>
                      <a:pt x="542" y="966"/>
                    </a:cubicBezTo>
                    <a:cubicBezTo>
                      <a:pt x="197" y="966"/>
                      <a:pt x="81" y="294"/>
                      <a:pt x="39" y="18"/>
                    </a:cubicBezTo>
                    <a:cubicBezTo>
                      <a:pt x="37" y="6"/>
                      <a:pt x="28" y="1"/>
                      <a:pt x="1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 name="Google Shape;451;p34">
                <a:extLst>
                  <a:ext uri="{FF2B5EF4-FFF2-40B4-BE49-F238E27FC236}">
                    <a16:creationId xmlns:a16="http://schemas.microsoft.com/office/drawing/2014/main" id="{8FC6BB3B-4F74-40AB-A6F4-26C2FA72CF71}"/>
                  </a:ext>
                </a:extLst>
              </p:cNvPr>
              <p:cNvSpPr/>
              <p:nvPr/>
            </p:nvSpPr>
            <p:spPr>
              <a:xfrm>
                <a:off x="6587625" y="4317325"/>
                <a:ext cx="7650" cy="33550"/>
              </a:xfrm>
              <a:custGeom>
                <a:avLst/>
                <a:gdLst/>
                <a:ahLst/>
                <a:cxnLst/>
                <a:rect l="l" t="t" r="r" b="b"/>
                <a:pathLst>
                  <a:path w="306" h="1342" extrusionOk="0">
                    <a:moveTo>
                      <a:pt x="129" y="1"/>
                    </a:moveTo>
                    <a:cubicBezTo>
                      <a:pt x="114" y="1"/>
                      <a:pt x="98" y="10"/>
                      <a:pt x="95" y="25"/>
                    </a:cubicBezTo>
                    <a:cubicBezTo>
                      <a:pt x="0" y="401"/>
                      <a:pt x="51" y="954"/>
                      <a:pt x="202" y="1310"/>
                    </a:cubicBezTo>
                    <a:cubicBezTo>
                      <a:pt x="212" y="1332"/>
                      <a:pt x="232" y="1342"/>
                      <a:pt x="251" y="1342"/>
                    </a:cubicBezTo>
                    <a:cubicBezTo>
                      <a:pt x="279" y="1342"/>
                      <a:pt x="306" y="1321"/>
                      <a:pt x="303" y="1286"/>
                    </a:cubicBezTo>
                    <a:cubicBezTo>
                      <a:pt x="295" y="1073"/>
                      <a:pt x="213" y="867"/>
                      <a:pt x="178" y="658"/>
                    </a:cubicBezTo>
                    <a:cubicBezTo>
                      <a:pt x="143" y="449"/>
                      <a:pt x="154" y="241"/>
                      <a:pt x="156" y="28"/>
                    </a:cubicBezTo>
                    <a:cubicBezTo>
                      <a:pt x="156" y="9"/>
                      <a:pt x="143" y="1"/>
                      <a:pt x="12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 name="Google Shape;452;p34">
                <a:extLst>
                  <a:ext uri="{FF2B5EF4-FFF2-40B4-BE49-F238E27FC236}">
                    <a16:creationId xmlns:a16="http://schemas.microsoft.com/office/drawing/2014/main" id="{1E248CFB-4918-4DBF-9AB9-9F20DA2841B8}"/>
                  </a:ext>
                </a:extLst>
              </p:cNvPr>
              <p:cNvSpPr/>
              <p:nvPr/>
            </p:nvSpPr>
            <p:spPr>
              <a:xfrm>
                <a:off x="6573450" y="4321200"/>
                <a:ext cx="9025" cy="7600"/>
              </a:xfrm>
              <a:custGeom>
                <a:avLst/>
                <a:gdLst/>
                <a:ahLst/>
                <a:cxnLst/>
                <a:rect l="l" t="t" r="r" b="b"/>
                <a:pathLst>
                  <a:path w="361" h="304" extrusionOk="0">
                    <a:moveTo>
                      <a:pt x="165" y="0"/>
                    </a:moveTo>
                    <a:cubicBezTo>
                      <a:pt x="96" y="0"/>
                      <a:pt x="27" y="47"/>
                      <a:pt x="14" y="127"/>
                    </a:cubicBezTo>
                    <a:cubicBezTo>
                      <a:pt x="1" y="209"/>
                      <a:pt x="58" y="288"/>
                      <a:pt x="139" y="301"/>
                    </a:cubicBezTo>
                    <a:cubicBezTo>
                      <a:pt x="148" y="302"/>
                      <a:pt x="157" y="303"/>
                      <a:pt x="165" y="303"/>
                    </a:cubicBezTo>
                    <a:cubicBezTo>
                      <a:pt x="285" y="303"/>
                      <a:pt x="360" y="166"/>
                      <a:pt x="288" y="64"/>
                    </a:cubicBezTo>
                    <a:cubicBezTo>
                      <a:pt x="257" y="20"/>
                      <a:pt x="211" y="0"/>
                      <a:pt x="16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4" name="Google Shape;453;p34">
                <a:extLst>
                  <a:ext uri="{FF2B5EF4-FFF2-40B4-BE49-F238E27FC236}">
                    <a16:creationId xmlns:a16="http://schemas.microsoft.com/office/drawing/2014/main" id="{AB0AB0DF-2349-4C42-BAD0-9F89399617E0}"/>
                  </a:ext>
                </a:extLst>
              </p:cNvPr>
              <p:cNvSpPr/>
              <p:nvPr/>
            </p:nvSpPr>
            <p:spPr>
              <a:xfrm>
                <a:off x="6586425" y="4313675"/>
                <a:ext cx="8200" cy="7425"/>
              </a:xfrm>
              <a:custGeom>
                <a:avLst/>
                <a:gdLst/>
                <a:ahLst/>
                <a:cxnLst/>
                <a:rect l="l" t="t" r="r" b="b"/>
                <a:pathLst>
                  <a:path w="328" h="297" extrusionOk="0">
                    <a:moveTo>
                      <a:pt x="169" y="1"/>
                    </a:moveTo>
                    <a:cubicBezTo>
                      <a:pt x="78" y="1"/>
                      <a:pt x="0" y="85"/>
                      <a:pt x="22" y="182"/>
                    </a:cubicBezTo>
                    <a:cubicBezTo>
                      <a:pt x="33" y="233"/>
                      <a:pt x="72" y="275"/>
                      <a:pt x="123" y="290"/>
                    </a:cubicBezTo>
                    <a:cubicBezTo>
                      <a:pt x="138" y="295"/>
                      <a:pt x="152" y="297"/>
                      <a:pt x="166" y="297"/>
                    </a:cubicBezTo>
                    <a:cubicBezTo>
                      <a:pt x="209" y="297"/>
                      <a:pt x="246" y="275"/>
                      <a:pt x="281" y="244"/>
                    </a:cubicBezTo>
                    <a:lnTo>
                      <a:pt x="281" y="244"/>
                    </a:lnTo>
                    <a:lnTo>
                      <a:pt x="268" y="257"/>
                    </a:lnTo>
                    <a:cubicBezTo>
                      <a:pt x="307" y="229"/>
                      <a:pt x="327" y="180"/>
                      <a:pt x="323" y="132"/>
                    </a:cubicBezTo>
                    <a:cubicBezTo>
                      <a:pt x="318" y="84"/>
                      <a:pt x="290" y="42"/>
                      <a:pt x="246" y="22"/>
                    </a:cubicBezTo>
                    <a:cubicBezTo>
                      <a:pt x="239" y="20"/>
                      <a:pt x="235" y="18"/>
                      <a:pt x="228" y="13"/>
                    </a:cubicBezTo>
                    <a:cubicBezTo>
                      <a:pt x="208" y="5"/>
                      <a:pt x="188" y="1"/>
                      <a:pt x="16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454;p34">
                <a:extLst>
                  <a:ext uri="{FF2B5EF4-FFF2-40B4-BE49-F238E27FC236}">
                    <a16:creationId xmlns:a16="http://schemas.microsoft.com/office/drawing/2014/main" id="{4411371E-7EF5-4547-94E8-979482FAACE8}"/>
                  </a:ext>
                </a:extLst>
              </p:cNvPr>
              <p:cNvSpPr/>
              <p:nvPr/>
            </p:nvSpPr>
            <p:spPr>
              <a:xfrm>
                <a:off x="6597275" y="4315250"/>
                <a:ext cx="10525" cy="8775"/>
              </a:xfrm>
              <a:custGeom>
                <a:avLst/>
                <a:gdLst/>
                <a:ahLst/>
                <a:cxnLst/>
                <a:rect l="l" t="t" r="r" b="b"/>
                <a:pathLst>
                  <a:path w="421" h="351" extrusionOk="0">
                    <a:moveTo>
                      <a:pt x="228" y="1"/>
                    </a:moveTo>
                    <a:cubicBezTo>
                      <a:pt x="194" y="1"/>
                      <a:pt x="160" y="11"/>
                      <a:pt x="128" y="34"/>
                    </a:cubicBezTo>
                    <a:cubicBezTo>
                      <a:pt x="1" y="124"/>
                      <a:pt x="47" y="324"/>
                      <a:pt x="201" y="348"/>
                    </a:cubicBezTo>
                    <a:cubicBezTo>
                      <a:pt x="210" y="349"/>
                      <a:pt x="219" y="350"/>
                      <a:pt x="228" y="350"/>
                    </a:cubicBezTo>
                    <a:cubicBezTo>
                      <a:pt x="310" y="350"/>
                      <a:pt x="391" y="290"/>
                      <a:pt x="400" y="205"/>
                    </a:cubicBezTo>
                    <a:cubicBezTo>
                      <a:pt x="420" y="90"/>
                      <a:pt x="328" y="1"/>
                      <a:pt x="228"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455;p34">
                <a:extLst>
                  <a:ext uri="{FF2B5EF4-FFF2-40B4-BE49-F238E27FC236}">
                    <a16:creationId xmlns:a16="http://schemas.microsoft.com/office/drawing/2014/main" id="{588EC667-DC7D-4888-BFA4-C3A426DBA839}"/>
                  </a:ext>
                </a:extLst>
              </p:cNvPr>
              <p:cNvSpPr/>
              <p:nvPr/>
            </p:nvSpPr>
            <p:spPr>
              <a:xfrm>
                <a:off x="6611175" y="4323175"/>
                <a:ext cx="9750" cy="9125"/>
              </a:xfrm>
              <a:custGeom>
                <a:avLst/>
                <a:gdLst/>
                <a:ahLst/>
                <a:cxnLst/>
                <a:rect l="l" t="t" r="r" b="b"/>
                <a:pathLst>
                  <a:path w="390" h="365" extrusionOk="0">
                    <a:moveTo>
                      <a:pt x="198" y="0"/>
                    </a:moveTo>
                    <a:cubicBezTo>
                      <a:pt x="113" y="0"/>
                      <a:pt x="26" y="64"/>
                      <a:pt x="16" y="152"/>
                    </a:cubicBezTo>
                    <a:cubicBezTo>
                      <a:pt x="0" y="250"/>
                      <a:pt x="66" y="343"/>
                      <a:pt x="165" y="362"/>
                    </a:cubicBezTo>
                    <a:cubicBezTo>
                      <a:pt x="174" y="364"/>
                      <a:pt x="183" y="365"/>
                      <a:pt x="192" y="365"/>
                    </a:cubicBezTo>
                    <a:cubicBezTo>
                      <a:pt x="278" y="365"/>
                      <a:pt x="364" y="301"/>
                      <a:pt x="376" y="213"/>
                    </a:cubicBezTo>
                    <a:cubicBezTo>
                      <a:pt x="389" y="114"/>
                      <a:pt x="323" y="20"/>
                      <a:pt x="224" y="2"/>
                    </a:cubicBezTo>
                    <a:cubicBezTo>
                      <a:pt x="216" y="1"/>
                      <a:pt x="207" y="0"/>
                      <a:pt x="198"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456;p34">
                <a:extLst>
                  <a:ext uri="{FF2B5EF4-FFF2-40B4-BE49-F238E27FC236}">
                    <a16:creationId xmlns:a16="http://schemas.microsoft.com/office/drawing/2014/main" id="{60B68B47-5ED7-4DB1-9278-5DB80F9918DD}"/>
                  </a:ext>
                </a:extLst>
              </p:cNvPr>
              <p:cNvSpPr/>
              <p:nvPr/>
            </p:nvSpPr>
            <p:spPr>
              <a:xfrm>
                <a:off x="6590800" y="4338275"/>
                <a:ext cx="45075" cy="14200"/>
              </a:xfrm>
              <a:custGeom>
                <a:avLst/>
                <a:gdLst/>
                <a:ahLst/>
                <a:cxnLst/>
                <a:rect l="l" t="t" r="r" b="b"/>
                <a:pathLst>
                  <a:path w="1803" h="568" extrusionOk="0">
                    <a:moveTo>
                      <a:pt x="1745" y="1"/>
                    </a:moveTo>
                    <a:cubicBezTo>
                      <a:pt x="1734" y="1"/>
                      <a:pt x="1723" y="5"/>
                      <a:pt x="1714" y="15"/>
                    </a:cubicBezTo>
                    <a:cubicBezTo>
                      <a:pt x="1417" y="301"/>
                      <a:pt x="944" y="451"/>
                      <a:pt x="505" y="451"/>
                    </a:cubicBezTo>
                    <a:cubicBezTo>
                      <a:pt x="343" y="451"/>
                      <a:pt x="185" y="430"/>
                      <a:pt x="42" y="389"/>
                    </a:cubicBezTo>
                    <a:cubicBezTo>
                      <a:pt x="39" y="388"/>
                      <a:pt x="36" y="387"/>
                      <a:pt x="33" y="387"/>
                    </a:cubicBezTo>
                    <a:cubicBezTo>
                      <a:pt x="8" y="387"/>
                      <a:pt x="1" y="430"/>
                      <a:pt x="25" y="444"/>
                    </a:cubicBezTo>
                    <a:cubicBezTo>
                      <a:pt x="182" y="535"/>
                      <a:pt x="346" y="568"/>
                      <a:pt x="514" y="568"/>
                    </a:cubicBezTo>
                    <a:cubicBezTo>
                      <a:pt x="695" y="568"/>
                      <a:pt x="878" y="530"/>
                      <a:pt x="1059" y="485"/>
                    </a:cubicBezTo>
                    <a:cubicBezTo>
                      <a:pt x="1336" y="419"/>
                      <a:pt x="1672" y="354"/>
                      <a:pt x="1788" y="64"/>
                    </a:cubicBezTo>
                    <a:cubicBezTo>
                      <a:pt x="1803" y="30"/>
                      <a:pt x="1775" y="1"/>
                      <a:pt x="1745"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457;p34">
                <a:extLst>
                  <a:ext uri="{FF2B5EF4-FFF2-40B4-BE49-F238E27FC236}">
                    <a16:creationId xmlns:a16="http://schemas.microsoft.com/office/drawing/2014/main" id="{39079EDA-7C6D-48B3-AC3A-588FF8F84C6B}"/>
                  </a:ext>
                </a:extLst>
              </p:cNvPr>
              <p:cNvSpPr/>
              <p:nvPr/>
            </p:nvSpPr>
            <p:spPr>
              <a:xfrm>
                <a:off x="6628600" y="4334775"/>
                <a:ext cx="12650" cy="9300"/>
              </a:xfrm>
              <a:custGeom>
                <a:avLst/>
                <a:gdLst/>
                <a:ahLst/>
                <a:cxnLst/>
                <a:rect l="l" t="t" r="r" b="b"/>
                <a:pathLst>
                  <a:path w="506" h="372" extrusionOk="0">
                    <a:moveTo>
                      <a:pt x="248" y="1"/>
                    </a:moveTo>
                    <a:cubicBezTo>
                      <a:pt x="43" y="1"/>
                      <a:pt x="1" y="331"/>
                      <a:pt x="221" y="368"/>
                    </a:cubicBezTo>
                    <a:cubicBezTo>
                      <a:pt x="233" y="370"/>
                      <a:pt x="245" y="371"/>
                      <a:pt x="256" y="371"/>
                    </a:cubicBezTo>
                    <a:cubicBezTo>
                      <a:pt x="462" y="371"/>
                      <a:pt x="506" y="41"/>
                      <a:pt x="283" y="4"/>
                    </a:cubicBezTo>
                    <a:cubicBezTo>
                      <a:pt x="271" y="2"/>
                      <a:pt x="259" y="1"/>
                      <a:pt x="248"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458;p34">
                <a:extLst>
                  <a:ext uri="{FF2B5EF4-FFF2-40B4-BE49-F238E27FC236}">
                    <a16:creationId xmlns:a16="http://schemas.microsoft.com/office/drawing/2014/main" id="{6936C9DB-9B86-4D41-B63B-B0E2B4BC1282}"/>
                  </a:ext>
                </a:extLst>
              </p:cNvPr>
              <p:cNvSpPr/>
              <p:nvPr/>
            </p:nvSpPr>
            <p:spPr>
              <a:xfrm>
                <a:off x="6362575" y="3991175"/>
                <a:ext cx="336425" cy="290775"/>
              </a:xfrm>
              <a:custGeom>
                <a:avLst/>
                <a:gdLst/>
                <a:ahLst/>
                <a:cxnLst/>
                <a:rect l="l" t="t" r="r" b="b"/>
                <a:pathLst>
                  <a:path w="13457" h="11631" extrusionOk="0">
                    <a:moveTo>
                      <a:pt x="6784" y="0"/>
                    </a:moveTo>
                    <a:cubicBezTo>
                      <a:pt x="5458" y="0"/>
                      <a:pt x="4138" y="366"/>
                      <a:pt x="3044" y="1113"/>
                    </a:cubicBezTo>
                    <a:cubicBezTo>
                      <a:pt x="1089" y="2451"/>
                      <a:pt x="0" y="5005"/>
                      <a:pt x="536" y="7313"/>
                    </a:cubicBezTo>
                    <a:cubicBezTo>
                      <a:pt x="1067" y="9600"/>
                      <a:pt x="3252" y="11438"/>
                      <a:pt x="5597" y="11438"/>
                    </a:cubicBezTo>
                    <a:cubicBezTo>
                      <a:pt x="5616" y="11438"/>
                      <a:pt x="5636" y="11438"/>
                      <a:pt x="5655" y="11437"/>
                    </a:cubicBezTo>
                    <a:lnTo>
                      <a:pt x="4195" y="10883"/>
                    </a:lnTo>
                    <a:lnTo>
                      <a:pt x="4195" y="10883"/>
                    </a:lnTo>
                    <a:cubicBezTo>
                      <a:pt x="5361" y="11312"/>
                      <a:pt x="6627" y="11631"/>
                      <a:pt x="7847" y="11631"/>
                    </a:cubicBezTo>
                    <a:cubicBezTo>
                      <a:pt x="8803" y="11631"/>
                      <a:pt x="9731" y="11435"/>
                      <a:pt x="10562" y="10943"/>
                    </a:cubicBezTo>
                    <a:cubicBezTo>
                      <a:pt x="12793" y="9621"/>
                      <a:pt x="13456" y="6525"/>
                      <a:pt x="12665" y="4054"/>
                    </a:cubicBezTo>
                    <a:cubicBezTo>
                      <a:pt x="12358" y="3092"/>
                      <a:pt x="11857" y="2172"/>
                      <a:pt x="11102" y="1502"/>
                    </a:cubicBezTo>
                    <a:cubicBezTo>
                      <a:pt x="10720" y="1164"/>
                      <a:pt x="10278" y="894"/>
                      <a:pt x="9817" y="674"/>
                    </a:cubicBezTo>
                    <a:cubicBezTo>
                      <a:pt x="8875" y="227"/>
                      <a:pt x="7828" y="0"/>
                      <a:pt x="6784" y="0"/>
                    </a:cubicBezTo>
                    <a:close/>
                  </a:path>
                </a:pathLst>
              </a:custGeom>
              <a:solidFill>
                <a:srgbClr val="69A1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459;p34">
                <a:extLst>
                  <a:ext uri="{FF2B5EF4-FFF2-40B4-BE49-F238E27FC236}">
                    <a16:creationId xmlns:a16="http://schemas.microsoft.com/office/drawing/2014/main" id="{18D5691B-DEEB-4A48-9322-8132F02E2FD8}"/>
                  </a:ext>
                </a:extLst>
              </p:cNvPr>
              <p:cNvSpPr/>
              <p:nvPr/>
            </p:nvSpPr>
            <p:spPr>
              <a:xfrm>
                <a:off x="6526450" y="4070700"/>
                <a:ext cx="15350" cy="423675"/>
              </a:xfrm>
              <a:custGeom>
                <a:avLst/>
                <a:gdLst/>
                <a:ahLst/>
                <a:cxnLst/>
                <a:rect l="l" t="t" r="r" b="b"/>
                <a:pathLst>
                  <a:path w="614" h="16947" extrusionOk="0">
                    <a:moveTo>
                      <a:pt x="155" y="1"/>
                    </a:moveTo>
                    <a:cubicBezTo>
                      <a:pt x="99" y="1"/>
                      <a:pt x="44" y="39"/>
                      <a:pt x="38" y="115"/>
                    </a:cubicBezTo>
                    <a:cubicBezTo>
                      <a:pt x="1" y="656"/>
                      <a:pt x="18" y="1202"/>
                      <a:pt x="16" y="1743"/>
                    </a:cubicBezTo>
                    <a:cubicBezTo>
                      <a:pt x="12" y="2283"/>
                      <a:pt x="18" y="2828"/>
                      <a:pt x="20" y="3370"/>
                    </a:cubicBezTo>
                    <a:cubicBezTo>
                      <a:pt x="25" y="4455"/>
                      <a:pt x="42" y="5538"/>
                      <a:pt x="53" y="6623"/>
                    </a:cubicBezTo>
                    <a:cubicBezTo>
                      <a:pt x="80" y="8792"/>
                      <a:pt x="104" y="10960"/>
                      <a:pt x="130" y="13130"/>
                    </a:cubicBezTo>
                    <a:lnTo>
                      <a:pt x="152" y="14968"/>
                    </a:lnTo>
                    <a:cubicBezTo>
                      <a:pt x="154" y="15271"/>
                      <a:pt x="159" y="15572"/>
                      <a:pt x="159" y="15875"/>
                    </a:cubicBezTo>
                    <a:cubicBezTo>
                      <a:pt x="159" y="16187"/>
                      <a:pt x="143" y="16499"/>
                      <a:pt x="196" y="16806"/>
                    </a:cubicBezTo>
                    <a:cubicBezTo>
                      <a:pt x="213" y="16899"/>
                      <a:pt x="301" y="16946"/>
                      <a:pt x="388" y="16946"/>
                    </a:cubicBezTo>
                    <a:cubicBezTo>
                      <a:pt x="474" y="16946"/>
                      <a:pt x="560" y="16900"/>
                      <a:pt x="574" y="16806"/>
                    </a:cubicBezTo>
                    <a:cubicBezTo>
                      <a:pt x="613" y="16532"/>
                      <a:pt x="596" y="16259"/>
                      <a:pt x="589" y="15980"/>
                    </a:cubicBezTo>
                    <a:cubicBezTo>
                      <a:pt x="583" y="15715"/>
                      <a:pt x="576" y="15447"/>
                      <a:pt x="572" y="15181"/>
                    </a:cubicBezTo>
                    <a:lnTo>
                      <a:pt x="545" y="13554"/>
                    </a:lnTo>
                    <a:cubicBezTo>
                      <a:pt x="530" y="12469"/>
                      <a:pt x="512" y="11386"/>
                      <a:pt x="495" y="10301"/>
                    </a:cubicBezTo>
                    <a:cubicBezTo>
                      <a:pt x="462" y="8131"/>
                      <a:pt x="442" y="5964"/>
                      <a:pt x="392" y="3794"/>
                    </a:cubicBezTo>
                    <a:lnTo>
                      <a:pt x="348" y="1956"/>
                    </a:lnTo>
                    <a:cubicBezTo>
                      <a:pt x="335" y="1345"/>
                      <a:pt x="335" y="724"/>
                      <a:pt x="275" y="115"/>
                    </a:cubicBezTo>
                    <a:cubicBezTo>
                      <a:pt x="269" y="39"/>
                      <a:pt x="212" y="1"/>
                      <a:pt x="155"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460;p34">
                <a:extLst>
                  <a:ext uri="{FF2B5EF4-FFF2-40B4-BE49-F238E27FC236}">
                    <a16:creationId xmlns:a16="http://schemas.microsoft.com/office/drawing/2014/main" id="{DF6C8F3A-F3A2-461C-B54B-54B3918CD66A}"/>
                  </a:ext>
                </a:extLst>
              </p:cNvPr>
              <p:cNvSpPr/>
              <p:nvPr/>
            </p:nvSpPr>
            <p:spPr>
              <a:xfrm>
                <a:off x="6452575" y="4137750"/>
                <a:ext cx="187125" cy="120825"/>
              </a:xfrm>
              <a:custGeom>
                <a:avLst/>
                <a:gdLst/>
                <a:ahLst/>
                <a:cxnLst/>
                <a:rect l="l" t="t" r="r" b="b"/>
                <a:pathLst>
                  <a:path w="7485" h="4833" extrusionOk="0">
                    <a:moveTo>
                      <a:pt x="7184" y="0"/>
                    </a:moveTo>
                    <a:cubicBezTo>
                      <a:pt x="7134" y="0"/>
                      <a:pt x="7085" y="19"/>
                      <a:pt x="7045" y="62"/>
                    </a:cubicBezTo>
                    <a:cubicBezTo>
                      <a:pt x="6781" y="345"/>
                      <a:pt x="6546" y="662"/>
                      <a:pt x="6303" y="963"/>
                    </a:cubicBezTo>
                    <a:lnTo>
                      <a:pt x="5602" y="1828"/>
                    </a:lnTo>
                    <a:lnTo>
                      <a:pt x="4164" y="3600"/>
                    </a:lnTo>
                    <a:cubicBezTo>
                      <a:pt x="3959" y="3855"/>
                      <a:pt x="3764" y="4156"/>
                      <a:pt x="3485" y="4336"/>
                    </a:cubicBezTo>
                    <a:cubicBezTo>
                      <a:pt x="3408" y="4385"/>
                      <a:pt x="3314" y="4439"/>
                      <a:pt x="3217" y="4439"/>
                    </a:cubicBezTo>
                    <a:cubicBezTo>
                      <a:pt x="3207" y="4439"/>
                      <a:pt x="3197" y="4438"/>
                      <a:pt x="3186" y="4437"/>
                    </a:cubicBezTo>
                    <a:cubicBezTo>
                      <a:pt x="3044" y="4421"/>
                      <a:pt x="2971" y="4277"/>
                      <a:pt x="2901" y="4171"/>
                    </a:cubicBezTo>
                    <a:cubicBezTo>
                      <a:pt x="2484" y="3532"/>
                      <a:pt x="2064" y="2893"/>
                      <a:pt x="1645" y="2256"/>
                    </a:cubicBezTo>
                    <a:cubicBezTo>
                      <a:pt x="1170" y="1538"/>
                      <a:pt x="711" y="804"/>
                      <a:pt x="180" y="128"/>
                    </a:cubicBezTo>
                    <a:cubicBezTo>
                      <a:pt x="163" y="106"/>
                      <a:pt x="142" y="97"/>
                      <a:pt x="121" y="97"/>
                    </a:cubicBezTo>
                    <a:cubicBezTo>
                      <a:pt x="61" y="97"/>
                      <a:pt x="1" y="173"/>
                      <a:pt x="35" y="240"/>
                    </a:cubicBezTo>
                    <a:cubicBezTo>
                      <a:pt x="410" y="965"/>
                      <a:pt x="858" y="1648"/>
                      <a:pt x="1291" y="2340"/>
                    </a:cubicBezTo>
                    <a:cubicBezTo>
                      <a:pt x="1724" y="3029"/>
                      <a:pt x="2156" y="3723"/>
                      <a:pt x="2596" y="4411"/>
                    </a:cubicBezTo>
                    <a:cubicBezTo>
                      <a:pt x="2750" y="4650"/>
                      <a:pt x="2950" y="4832"/>
                      <a:pt x="3227" y="4832"/>
                    </a:cubicBezTo>
                    <a:cubicBezTo>
                      <a:pt x="3269" y="4832"/>
                      <a:pt x="3314" y="4828"/>
                      <a:pt x="3360" y="4819"/>
                    </a:cubicBezTo>
                    <a:cubicBezTo>
                      <a:pt x="3667" y="4760"/>
                      <a:pt x="3933" y="4525"/>
                      <a:pt x="4131" y="4296"/>
                    </a:cubicBezTo>
                    <a:cubicBezTo>
                      <a:pt x="4649" y="3699"/>
                      <a:pt x="5137" y="3073"/>
                      <a:pt x="5637" y="2460"/>
                    </a:cubicBezTo>
                    <a:lnTo>
                      <a:pt x="6509" y="1393"/>
                    </a:lnTo>
                    <a:cubicBezTo>
                      <a:pt x="6801" y="1039"/>
                      <a:pt x="7113" y="692"/>
                      <a:pt x="7379" y="319"/>
                    </a:cubicBezTo>
                    <a:cubicBezTo>
                      <a:pt x="7485" y="170"/>
                      <a:pt x="7334" y="0"/>
                      <a:pt x="7184"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461;p34">
                <a:extLst>
                  <a:ext uri="{FF2B5EF4-FFF2-40B4-BE49-F238E27FC236}">
                    <a16:creationId xmlns:a16="http://schemas.microsoft.com/office/drawing/2014/main" id="{1BE70671-5EBF-4646-A55A-8D2AC674EF56}"/>
                  </a:ext>
                </a:extLst>
              </p:cNvPr>
              <p:cNvSpPr/>
              <p:nvPr/>
            </p:nvSpPr>
            <p:spPr>
              <a:xfrm>
                <a:off x="6486275" y="4094825"/>
                <a:ext cx="72825" cy="59100"/>
              </a:xfrm>
              <a:custGeom>
                <a:avLst/>
                <a:gdLst/>
                <a:ahLst/>
                <a:cxnLst/>
                <a:rect l="l" t="t" r="r" b="b"/>
                <a:pathLst>
                  <a:path w="2913" h="2364" extrusionOk="0">
                    <a:moveTo>
                      <a:pt x="105" y="1"/>
                    </a:moveTo>
                    <a:cubicBezTo>
                      <a:pt x="49" y="1"/>
                      <a:pt x="0" y="57"/>
                      <a:pt x="33" y="119"/>
                    </a:cubicBezTo>
                    <a:lnTo>
                      <a:pt x="35" y="119"/>
                    </a:lnTo>
                    <a:cubicBezTo>
                      <a:pt x="64" y="172"/>
                      <a:pt x="79" y="229"/>
                      <a:pt x="110" y="281"/>
                    </a:cubicBezTo>
                    <a:cubicBezTo>
                      <a:pt x="136" y="325"/>
                      <a:pt x="169" y="365"/>
                      <a:pt x="198" y="407"/>
                    </a:cubicBezTo>
                    <a:cubicBezTo>
                      <a:pt x="257" y="501"/>
                      <a:pt x="319" y="593"/>
                      <a:pt x="384" y="681"/>
                    </a:cubicBezTo>
                    <a:cubicBezTo>
                      <a:pt x="512" y="855"/>
                      <a:pt x="641" y="1024"/>
                      <a:pt x="769" y="1197"/>
                    </a:cubicBezTo>
                    <a:cubicBezTo>
                      <a:pt x="1030" y="1546"/>
                      <a:pt x="1276" y="1909"/>
                      <a:pt x="1535" y="2260"/>
                    </a:cubicBezTo>
                    <a:cubicBezTo>
                      <a:pt x="1580" y="2319"/>
                      <a:pt x="1656" y="2363"/>
                      <a:pt x="1729" y="2363"/>
                    </a:cubicBezTo>
                    <a:cubicBezTo>
                      <a:pt x="1776" y="2363"/>
                      <a:pt x="1822" y="2345"/>
                      <a:pt x="1858" y="2302"/>
                    </a:cubicBezTo>
                    <a:lnTo>
                      <a:pt x="2418" y="1632"/>
                    </a:lnTo>
                    <a:lnTo>
                      <a:pt x="2688" y="1307"/>
                    </a:lnTo>
                    <a:cubicBezTo>
                      <a:pt x="2789" y="1184"/>
                      <a:pt x="2871" y="1092"/>
                      <a:pt x="2899" y="931"/>
                    </a:cubicBezTo>
                    <a:cubicBezTo>
                      <a:pt x="2912" y="848"/>
                      <a:pt x="2856" y="747"/>
                      <a:pt x="2768" y="747"/>
                    </a:cubicBezTo>
                    <a:cubicBezTo>
                      <a:pt x="2754" y="747"/>
                      <a:pt x="2739" y="750"/>
                      <a:pt x="2723" y="756"/>
                    </a:cubicBezTo>
                    <a:cubicBezTo>
                      <a:pt x="2581" y="808"/>
                      <a:pt x="2506" y="874"/>
                      <a:pt x="2412" y="991"/>
                    </a:cubicBezTo>
                    <a:lnTo>
                      <a:pt x="2124" y="1338"/>
                    </a:lnTo>
                    <a:lnTo>
                      <a:pt x="1719" y="1829"/>
                    </a:lnTo>
                    <a:lnTo>
                      <a:pt x="1719" y="1829"/>
                    </a:lnTo>
                    <a:cubicBezTo>
                      <a:pt x="1503" y="1550"/>
                      <a:pt x="1279" y="1278"/>
                      <a:pt x="1059" y="1004"/>
                    </a:cubicBezTo>
                    <a:cubicBezTo>
                      <a:pt x="920" y="830"/>
                      <a:pt x="780" y="657"/>
                      <a:pt x="635" y="488"/>
                    </a:cubicBezTo>
                    <a:cubicBezTo>
                      <a:pt x="569" y="409"/>
                      <a:pt x="501" y="334"/>
                      <a:pt x="428" y="259"/>
                    </a:cubicBezTo>
                    <a:cubicBezTo>
                      <a:pt x="391" y="224"/>
                      <a:pt x="358" y="185"/>
                      <a:pt x="321" y="150"/>
                    </a:cubicBezTo>
                    <a:cubicBezTo>
                      <a:pt x="270" y="99"/>
                      <a:pt x="213" y="66"/>
                      <a:pt x="160" y="22"/>
                    </a:cubicBezTo>
                    <a:cubicBezTo>
                      <a:pt x="143" y="7"/>
                      <a:pt x="123" y="1"/>
                      <a:pt x="105"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462;p34">
                <a:extLst>
                  <a:ext uri="{FF2B5EF4-FFF2-40B4-BE49-F238E27FC236}">
                    <a16:creationId xmlns:a16="http://schemas.microsoft.com/office/drawing/2014/main" id="{E7B8D83F-5050-4AE3-BC0F-2904759305C8}"/>
                  </a:ext>
                </a:extLst>
              </p:cNvPr>
              <p:cNvSpPr/>
              <p:nvPr/>
            </p:nvSpPr>
            <p:spPr>
              <a:xfrm>
                <a:off x="6405000" y="4072900"/>
                <a:ext cx="11450" cy="8925"/>
              </a:xfrm>
              <a:custGeom>
                <a:avLst/>
                <a:gdLst/>
                <a:ahLst/>
                <a:cxnLst/>
                <a:rect l="l" t="t" r="r" b="b"/>
                <a:pathLst>
                  <a:path w="458" h="357" extrusionOk="0">
                    <a:moveTo>
                      <a:pt x="229" y="1"/>
                    </a:moveTo>
                    <a:cubicBezTo>
                      <a:pt x="1" y="1"/>
                      <a:pt x="1" y="357"/>
                      <a:pt x="229" y="357"/>
                    </a:cubicBezTo>
                    <a:cubicBezTo>
                      <a:pt x="458" y="357"/>
                      <a:pt x="458" y="1"/>
                      <a:pt x="229"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4" name="Google Shape;463;p34">
                <a:extLst>
                  <a:ext uri="{FF2B5EF4-FFF2-40B4-BE49-F238E27FC236}">
                    <a16:creationId xmlns:a16="http://schemas.microsoft.com/office/drawing/2014/main" id="{BE11C9C4-C65D-436F-A0DA-921B63C9FF64}"/>
                  </a:ext>
                </a:extLst>
              </p:cNvPr>
              <p:cNvSpPr/>
              <p:nvPr/>
            </p:nvSpPr>
            <p:spPr>
              <a:xfrm>
                <a:off x="6430475" y="4054800"/>
                <a:ext cx="10850" cy="8375"/>
              </a:xfrm>
              <a:custGeom>
                <a:avLst/>
                <a:gdLst/>
                <a:ahLst/>
                <a:cxnLst/>
                <a:rect l="l" t="t" r="r" b="b"/>
                <a:pathLst>
                  <a:path w="434" h="335" extrusionOk="0">
                    <a:moveTo>
                      <a:pt x="218" y="0"/>
                    </a:moveTo>
                    <a:cubicBezTo>
                      <a:pt x="1" y="0"/>
                      <a:pt x="1" y="334"/>
                      <a:pt x="218" y="334"/>
                    </a:cubicBezTo>
                    <a:cubicBezTo>
                      <a:pt x="433" y="334"/>
                      <a:pt x="433" y="0"/>
                      <a:pt x="218" y="0"/>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464;p34">
                <a:extLst>
                  <a:ext uri="{FF2B5EF4-FFF2-40B4-BE49-F238E27FC236}">
                    <a16:creationId xmlns:a16="http://schemas.microsoft.com/office/drawing/2014/main" id="{8F3F3A5C-B408-4917-9275-4CED2A1525C5}"/>
                  </a:ext>
                </a:extLst>
              </p:cNvPr>
              <p:cNvSpPr/>
              <p:nvPr/>
            </p:nvSpPr>
            <p:spPr>
              <a:xfrm>
                <a:off x="6434225" y="4081575"/>
                <a:ext cx="10500" cy="8150"/>
              </a:xfrm>
              <a:custGeom>
                <a:avLst/>
                <a:gdLst/>
                <a:ahLst/>
                <a:cxnLst/>
                <a:rect l="l" t="t" r="r" b="b"/>
                <a:pathLst>
                  <a:path w="420" h="326" extrusionOk="0">
                    <a:moveTo>
                      <a:pt x="211" y="1"/>
                    </a:moveTo>
                    <a:cubicBezTo>
                      <a:pt x="0" y="1"/>
                      <a:pt x="0" y="326"/>
                      <a:pt x="211" y="326"/>
                    </a:cubicBezTo>
                    <a:cubicBezTo>
                      <a:pt x="420" y="326"/>
                      <a:pt x="420" y="1"/>
                      <a:pt x="211"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8" name="Google Shape;422;p34">
              <a:extLst>
                <a:ext uri="{FF2B5EF4-FFF2-40B4-BE49-F238E27FC236}">
                  <a16:creationId xmlns:a16="http://schemas.microsoft.com/office/drawing/2014/main" id="{F27EB921-8B0D-448F-ADDB-96501FE58656}"/>
                </a:ext>
              </a:extLst>
            </p:cNvPr>
            <p:cNvGrpSpPr/>
            <p:nvPr userDrawn="1"/>
          </p:nvGrpSpPr>
          <p:grpSpPr>
            <a:xfrm>
              <a:off x="1170629" y="6329064"/>
              <a:ext cx="202411" cy="202080"/>
              <a:chOff x="5721625" y="4984150"/>
              <a:chExt cx="196950" cy="196650"/>
            </a:xfrm>
          </p:grpSpPr>
          <p:sp>
            <p:nvSpPr>
              <p:cNvPr id="312" name="Google Shape;423;p34">
                <a:extLst>
                  <a:ext uri="{FF2B5EF4-FFF2-40B4-BE49-F238E27FC236}">
                    <a16:creationId xmlns:a16="http://schemas.microsoft.com/office/drawing/2014/main" id="{99B37C02-65F4-4B2C-804B-1B769BF9D5E6}"/>
                  </a:ext>
                </a:extLst>
              </p:cNvPr>
              <p:cNvSpPr/>
              <p:nvPr/>
            </p:nvSpPr>
            <p:spPr>
              <a:xfrm>
                <a:off x="5847225"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424;p34">
                <a:extLst>
                  <a:ext uri="{FF2B5EF4-FFF2-40B4-BE49-F238E27FC236}">
                    <a16:creationId xmlns:a16="http://schemas.microsoft.com/office/drawing/2014/main" id="{BE017949-2865-45B7-9A8C-D9EF14F90120}"/>
                  </a:ext>
                </a:extLst>
              </p:cNvPr>
              <p:cNvSpPr/>
              <p:nvPr/>
            </p:nvSpPr>
            <p:spPr>
              <a:xfrm>
                <a:off x="5787275"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425;p34">
                <a:extLst>
                  <a:ext uri="{FF2B5EF4-FFF2-40B4-BE49-F238E27FC236}">
                    <a16:creationId xmlns:a16="http://schemas.microsoft.com/office/drawing/2014/main" id="{F0D799C9-27B7-46C1-9F21-1F36F7A733D4}"/>
                  </a:ext>
                </a:extLst>
              </p:cNvPr>
              <p:cNvSpPr/>
              <p:nvPr/>
            </p:nvSpPr>
            <p:spPr>
              <a:xfrm>
                <a:off x="5777075"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rgbClr val="2434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426;p34">
                <a:extLst>
                  <a:ext uri="{FF2B5EF4-FFF2-40B4-BE49-F238E27FC236}">
                    <a16:creationId xmlns:a16="http://schemas.microsoft.com/office/drawing/2014/main" id="{96478C7A-FDC5-4223-BA43-61E966CD004B}"/>
                  </a:ext>
                </a:extLst>
              </p:cNvPr>
              <p:cNvSpPr/>
              <p:nvPr/>
            </p:nvSpPr>
            <p:spPr>
              <a:xfrm>
                <a:off x="5721625"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427;p34">
                <a:extLst>
                  <a:ext uri="{FF2B5EF4-FFF2-40B4-BE49-F238E27FC236}">
                    <a16:creationId xmlns:a16="http://schemas.microsoft.com/office/drawing/2014/main" id="{509D9FD2-2053-40B3-B399-5E35DABCA3CB}"/>
                  </a:ext>
                </a:extLst>
              </p:cNvPr>
              <p:cNvSpPr/>
              <p:nvPr/>
            </p:nvSpPr>
            <p:spPr>
              <a:xfrm>
                <a:off x="5877750"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rgbClr val="2434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9" name="Google Shape;465;p34">
              <a:extLst>
                <a:ext uri="{FF2B5EF4-FFF2-40B4-BE49-F238E27FC236}">
                  <a16:creationId xmlns:a16="http://schemas.microsoft.com/office/drawing/2014/main" id="{3DEFAB76-D15E-4225-A85A-A34C1D256A5A}"/>
                </a:ext>
              </a:extLst>
            </p:cNvPr>
            <p:cNvGrpSpPr/>
            <p:nvPr userDrawn="1"/>
          </p:nvGrpSpPr>
          <p:grpSpPr>
            <a:xfrm>
              <a:off x="258270" y="6275791"/>
              <a:ext cx="324496" cy="261855"/>
              <a:chOff x="7514750" y="4210883"/>
              <a:chExt cx="953999" cy="769839"/>
            </a:xfrm>
          </p:grpSpPr>
          <p:sp>
            <p:nvSpPr>
              <p:cNvPr id="305" name="Google Shape;466;p34">
                <a:extLst>
                  <a:ext uri="{FF2B5EF4-FFF2-40B4-BE49-F238E27FC236}">
                    <a16:creationId xmlns:a16="http://schemas.microsoft.com/office/drawing/2014/main" id="{F1DD5DC5-523E-4B20-ADAC-42FC84B3D82B}"/>
                  </a:ext>
                </a:extLst>
              </p:cNvPr>
              <p:cNvSpPr/>
              <p:nvPr/>
            </p:nvSpPr>
            <p:spPr>
              <a:xfrm>
                <a:off x="80245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467;p34">
                <a:extLst>
                  <a:ext uri="{FF2B5EF4-FFF2-40B4-BE49-F238E27FC236}">
                    <a16:creationId xmlns:a16="http://schemas.microsoft.com/office/drawing/2014/main" id="{BA42561C-0D55-45F7-9D79-EC3B651042CD}"/>
                  </a:ext>
                </a:extLst>
              </p:cNvPr>
              <p:cNvSpPr/>
              <p:nvPr/>
            </p:nvSpPr>
            <p:spPr>
              <a:xfrm>
                <a:off x="7780773"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rgbClr val="5D25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468;p34">
                <a:extLst>
                  <a:ext uri="{FF2B5EF4-FFF2-40B4-BE49-F238E27FC236}">
                    <a16:creationId xmlns:a16="http://schemas.microsoft.com/office/drawing/2014/main" id="{794E2716-2CBA-40EF-B815-A71610F4EE79}"/>
                  </a:ext>
                </a:extLst>
              </p:cNvPr>
              <p:cNvSpPr/>
              <p:nvPr/>
            </p:nvSpPr>
            <p:spPr>
              <a:xfrm>
                <a:off x="8049283"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rgbClr val="5D25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469;p34">
                <a:extLst>
                  <a:ext uri="{FF2B5EF4-FFF2-40B4-BE49-F238E27FC236}">
                    <a16:creationId xmlns:a16="http://schemas.microsoft.com/office/drawing/2014/main" id="{04AA56D8-2AB0-40E2-8901-377EEFE746B4}"/>
                  </a:ext>
                </a:extLst>
              </p:cNvPr>
              <p:cNvSpPr/>
              <p:nvPr/>
            </p:nvSpPr>
            <p:spPr>
              <a:xfrm>
                <a:off x="7731322"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rgbClr val="5D25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470;p34">
                <a:extLst>
                  <a:ext uri="{FF2B5EF4-FFF2-40B4-BE49-F238E27FC236}">
                    <a16:creationId xmlns:a16="http://schemas.microsoft.com/office/drawing/2014/main" id="{9E25693E-A57E-4233-BACA-5FF55EF9A824}"/>
                  </a:ext>
                </a:extLst>
              </p:cNvPr>
              <p:cNvSpPr/>
              <p:nvPr/>
            </p:nvSpPr>
            <p:spPr>
              <a:xfrm>
                <a:off x="7514750"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rgbClr val="69A1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471;p34">
                <a:extLst>
                  <a:ext uri="{FF2B5EF4-FFF2-40B4-BE49-F238E27FC236}">
                    <a16:creationId xmlns:a16="http://schemas.microsoft.com/office/drawing/2014/main" id="{764F9FEC-CF4A-459D-AA2C-CAA1D11FDB18}"/>
                  </a:ext>
                </a:extLst>
              </p:cNvPr>
              <p:cNvSpPr/>
              <p:nvPr/>
            </p:nvSpPr>
            <p:spPr>
              <a:xfrm>
                <a:off x="8176666"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rgbClr val="5D25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472;p34">
                <a:extLst>
                  <a:ext uri="{FF2B5EF4-FFF2-40B4-BE49-F238E27FC236}">
                    <a16:creationId xmlns:a16="http://schemas.microsoft.com/office/drawing/2014/main" id="{B812C4C0-CCFA-4943-AA56-AF18E9C1D5FA}"/>
                  </a:ext>
                </a:extLst>
              </p:cNvPr>
              <p:cNvSpPr/>
              <p:nvPr/>
            </p:nvSpPr>
            <p:spPr>
              <a:xfrm>
                <a:off x="8367683"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rgbClr val="69A1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00" name="Google Shape;10;p2">
              <a:extLst>
                <a:ext uri="{FF2B5EF4-FFF2-40B4-BE49-F238E27FC236}">
                  <a16:creationId xmlns:a16="http://schemas.microsoft.com/office/drawing/2014/main" id="{2E5064FF-B9C6-40E0-A766-25D2D9F76EFC}"/>
                </a:ext>
              </a:extLst>
            </p:cNvPr>
            <p:cNvGrpSpPr/>
            <p:nvPr userDrawn="1"/>
          </p:nvGrpSpPr>
          <p:grpSpPr>
            <a:xfrm>
              <a:off x="554783" y="5212128"/>
              <a:ext cx="734806" cy="374027"/>
              <a:chOff x="1513025" y="1911650"/>
              <a:chExt cx="1688850" cy="859650"/>
            </a:xfrm>
          </p:grpSpPr>
          <p:sp>
            <p:nvSpPr>
              <p:cNvPr id="301" name="Google Shape;12;p2">
                <a:extLst>
                  <a:ext uri="{FF2B5EF4-FFF2-40B4-BE49-F238E27FC236}">
                    <a16:creationId xmlns:a16="http://schemas.microsoft.com/office/drawing/2014/main" id="{4BF36408-E0EB-4BCC-96B7-A9EC1066E8C5}"/>
                  </a:ext>
                </a:extLst>
              </p:cNvPr>
              <p:cNvSpPr/>
              <p:nvPr/>
            </p:nvSpPr>
            <p:spPr>
              <a:xfrm>
                <a:off x="1688500" y="1911650"/>
                <a:ext cx="93700" cy="27125"/>
              </a:xfrm>
              <a:custGeom>
                <a:avLst/>
                <a:gdLst/>
                <a:ahLst/>
                <a:cxnLst/>
                <a:rect l="l" t="t" r="r" b="b"/>
                <a:pathLst>
                  <a:path w="3748" h="1085" extrusionOk="0">
                    <a:moveTo>
                      <a:pt x="3314" y="1"/>
                    </a:moveTo>
                    <a:cubicBezTo>
                      <a:pt x="3298" y="1"/>
                      <a:pt x="3282" y="2"/>
                      <a:pt x="3265" y="4"/>
                    </a:cubicBezTo>
                    <a:cubicBezTo>
                      <a:pt x="2683" y="81"/>
                      <a:pt x="2099" y="120"/>
                      <a:pt x="1513" y="120"/>
                    </a:cubicBezTo>
                    <a:cubicBezTo>
                      <a:pt x="1174" y="120"/>
                      <a:pt x="834" y="107"/>
                      <a:pt x="495" y="81"/>
                    </a:cubicBezTo>
                    <a:cubicBezTo>
                      <a:pt x="489" y="81"/>
                      <a:pt x="483" y="81"/>
                      <a:pt x="477" y="81"/>
                    </a:cubicBezTo>
                    <a:cubicBezTo>
                      <a:pt x="232" y="81"/>
                      <a:pt x="0" y="325"/>
                      <a:pt x="13" y="563"/>
                    </a:cubicBezTo>
                    <a:cubicBezTo>
                      <a:pt x="19" y="827"/>
                      <a:pt x="232" y="1039"/>
                      <a:pt x="495" y="1045"/>
                    </a:cubicBezTo>
                    <a:cubicBezTo>
                      <a:pt x="834" y="1071"/>
                      <a:pt x="1174" y="1084"/>
                      <a:pt x="1513" y="1084"/>
                    </a:cubicBezTo>
                    <a:cubicBezTo>
                      <a:pt x="2099" y="1084"/>
                      <a:pt x="2683" y="1046"/>
                      <a:pt x="3265" y="968"/>
                    </a:cubicBezTo>
                    <a:cubicBezTo>
                      <a:pt x="3394" y="962"/>
                      <a:pt x="3516" y="910"/>
                      <a:pt x="3606" y="827"/>
                    </a:cubicBezTo>
                    <a:cubicBezTo>
                      <a:pt x="3696" y="737"/>
                      <a:pt x="3747" y="615"/>
                      <a:pt x="3747" y="486"/>
                    </a:cubicBezTo>
                    <a:cubicBezTo>
                      <a:pt x="3741" y="269"/>
                      <a:pt x="3560" y="1"/>
                      <a:pt x="3314"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13;p2">
                <a:extLst>
                  <a:ext uri="{FF2B5EF4-FFF2-40B4-BE49-F238E27FC236}">
                    <a16:creationId xmlns:a16="http://schemas.microsoft.com/office/drawing/2014/main" id="{51757970-C90D-4934-B46D-53231CA63939}"/>
                  </a:ext>
                </a:extLst>
              </p:cNvPr>
              <p:cNvSpPr/>
              <p:nvPr/>
            </p:nvSpPr>
            <p:spPr>
              <a:xfrm>
                <a:off x="1513025" y="1985975"/>
                <a:ext cx="100125" cy="27350"/>
              </a:xfrm>
              <a:custGeom>
                <a:avLst/>
                <a:gdLst/>
                <a:ahLst/>
                <a:cxnLst/>
                <a:rect l="l" t="t" r="r" b="b"/>
                <a:pathLst>
                  <a:path w="4005" h="1094" extrusionOk="0">
                    <a:moveTo>
                      <a:pt x="3531" y="0"/>
                    </a:moveTo>
                    <a:cubicBezTo>
                      <a:pt x="3524" y="0"/>
                      <a:pt x="3517" y="0"/>
                      <a:pt x="3510" y="1"/>
                    </a:cubicBezTo>
                    <a:lnTo>
                      <a:pt x="495" y="129"/>
                    </a:lnTo>
                    <a:cubicBezTo>
                      <a:pt x="245" y="142"/>
                      <a:pt x="0" y="348"/>
                      <a:pt x="13" y="611"/>
                    </a:cubicBezTo>
                    <a:cubicBezTo>
                      <a:pt x="26" y="862"/>
                      <a:pt x="215" y="1094"/>
                      <a:pt x="474" y="1094"/>
                    </a:cubicBezTo>
                    <a:cubicBezTo>
                      <a:pt x="481" y="1094"/>
                      <a:pt x="488" y="1094"/>
                      <a:pt x="495" y="1093"/>
                    </a:cubicBezTo>
                    <a:lnTo>
                      <a:pt x="3510" y="965"/>
                    </a:lnTo>
                    <a:cubicBezTo>
                      <a:pt x="3767" y="952"/>
                      <a:pt x="4005" y="746"/>
                      <a:pt x="3992" y="483"/>
                    </a:cubicBezTo>
                    <a:cubicBezTo>
                      <a:pt x="3986" y="232"/>
                      <a:pt x="3790" y="0"/>
                      <a:pt x="3531" y="0"/>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14;p2">
                <a:extLst>
                  <a:ext uri="{FF2B5EF4-FFF2-40B4-BE49-F238E27FC236}">
                    <a16:creationId xmlns:a16="http://schemas.microsoft.com/office/drawing/2014/main" id="{8096A263-B2A3-4654-BA3D-AD565FE2B33A}"/>
                  </a:ext>
                </a:extLst>
              </p:cNvPr>
              <p:cNvSpPr/>
              <p:nvPr/>
            </p:nvSpPr>
            <p:spPr>
              <a:xfrm>
                <a:off x="2806725" y="2659650"/>
                <a:ext cx="74275" cy="27175"/>
              </a:xfrm>
              <a:custGeom>
                <a:avLst/>
                <a:gdLst/>
                <a:ahLst/>
                <a:cxnLst/>
                <a:rect l="l" t="t" r="r" b="b"/>
                <a:pathLst>
                  <a:path w="2971" h="1087" extrusionOk="0">
                    <a:moveTo>
                      <a:pt x="483" y="0"/>
                    </a:moveTo>
                    <a:cubicBezTo>
                      <a:pt x="213" y="0"/>
                      <a:pt x="1" y="212"/>
                      <a:pt x="1" y="482"/>
                    </a:cubicBezTo>
                    <a:cubicBezTo>
                      <a:pt x="7" y="746"/>
                      <a:pt x="219" y="958"/>
                      <a:pt x="483" y="965"/>
                    </a:cubicBezTo>
                    <a:lnTo>
                      <a:pt x="2488" y="1087"/>
                    </a:lnTo>
                    <a:cubicBezTo>
                      <a:pt x="2752" y="1087"/>
                      <a:pt x="2970" y="868"/>
                      <a:pt x="2970" y="605"/>
                    </a:cubicBezTo>
                    <a:cubicBezTo>
                      <a:pt x="2964" y="341"/>
                      <a:pt x="2752" y="129"/>
                      <a:pt x="2488" y="123"/>
                    </a:cubicBezTo>
                    <a:lnTo>
                      <a:pt x="483" y="0"/>
                    </a:ln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15;p2">
                <a:extLst>
                  <a:ext uri="{FF2B5EF4-FFF2-40B4-BE49-F238E27FC236}">
                    <a16:creationId xmlns:a16="http://schemas.microsoft.com/office/drawing/2014/main" id="{C5B22BBE-31CB-41DF-9C15-4131146B05BA}"/>
                  </a:ext>
                </a:extLst>
              </p:cNvPr>
              <p:cNvSpPr/>
              <p:nvPr/>
            </p:nvSpPr>
            <p:spPr>
              <a:xfrm>
                <a:off x="3140000" y="2747150"/>
                <a:ext cx="61875" cy="24150"/>
              </a:xfrm>
              <a:custGeom>
                <a:avLst/>
                <a:gdLst/>
                <a:ahLst/>
                <a:cxnLst/>
                <a:rect l="l" t="t" r="r" b="b"/>
                <a:pathLst>
                  <a:path w="2475" h="966" extrusionOk="0">
                    <a:moveTo>
                      <a:pt x="482" y="1"/>
                    </a:moveTo>
                    <a:cubicBezTo>
                      <a:pt x="219" y="1"/>
                      <a:pt x="0" y="220"/>
                      <a:pt x="0" y="483"/>
                    </a:cubicBezTo>
                    <a:cubicBezTo>
                      <a:pt x="0" y="753"/>
                      <a:pt x="219" y="965"/>
                      <a:pt x="482" y="965"/>
                    </a:cubicBezTo>
                    <a:lnTo>
                      <a:pt x="1993" y="965"/>
                    </a:lnTo>
                    <a:cubicBezTo>
                      <a:pt x="2256" y="965"/>
                      <a:pt x="2475" y="753"/>
                      <a:pt x="2475" y="483"/>
                    </a:cubicBezTo>
                    <a:cubicBezTo>
                      <a:pt x="2475" y="220"/>
                      <a:pt x="2256" y="1"/>
                      <a:pt x="1993"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0" name="Rectangle 9">
            <a:extLst>
              <a:ext uri="{FF2B5EF4-FFF2-40B4-BE49-F238E27FC236}">
                <a16:creationId xmlns:a16="http://schemas.microsoft.com/office/drawing/2014/main" id="{47C78D86-5797-420E-A8A4-C7199E24AE72}"/>
              </a:ext>
            </a:extLst>
          </p:cNvPr>
          <p:cNvSpPr/>
          <p:nvPr userDrawn="1"/>
        </p:nvSpPr>
        <p:spPr>
          <a:xfrm>
            <a:off x="0" y="6515101"/>
            <a:ext cx="2453688" cy="342900"/>
          </a:xfrm>
          <a:prstGeom prst="rect">
            <a:avLst/>
          </a:prstGeom>
          <a:solidFill>
            <a:srgbClr val="EA127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A71D81B-D466-433B-AF3B-C4EBD7D34B93}"/>
              </a:ext>
            </a:extLst>
          </p:cNvPr>
          <p:cNvSpPr/>
          <p:nvPr userDrawn="1"/>
        </p:nvSpPr>
        <p:spPr>
          <a:xfrm>
            <a:off x="2450306" y="6515101"/>
            <a:ext cx="2428875"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5B9E0F7-1C33-4B32-A7CD-46280595A471}"/>
              </a:ext>
            </a:extLst>
          </p:cNvPr>
          <p:cNvSpPr/>
          <p:nvPr userDrawn="1"/>
        </p:nvSpPr>
        <p:spPr>
          <a:xfrm>
            <a:off x="4869156" y="6515101"/>
            <a:ext cx="2453688" cy="3429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BF011F7-7586-44C7-B2D1-01F3C880D505}"/>
              </a:ext>
            </a:extLst>
          </p:cNvPr>
          <p:cNvSpPr/>
          <p:nvPr userDrawn="1"/>
        </p:nvSpPr>
        <p:spPr>
          <a:xfrm>
            <a:off x="7322344" y="6515101"/>
            <a:ext cx="2438400" cy="342900"/>
          </a:xfrm>
          <a:prstGeom prst="rect">
            <a:avLst/>
          </a:prstGeom>
          <a:solidFill>
            <a:srgbClr val="F9B23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07124CF-6A73-40AA-A901-15C02C977C13}"/>
              </a:ext>
            </a:extLst>
          </p:cNvPr>
          <p:cNvSpPr/>
          <p:nvPr userDrawn="1"/>
        </p:nvSpPr>
        <p:spPr>
          <a:xfrm>
            <a:off x="9753600" y="6515101"/>
            <a:ext cx="2438400"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 name="Slide Number">
            <a:extLst>
              <a:ext uri="{FF2B5EF4-FFF2-40B4-BE49-F238E27FC236}">
                <a16:creationId xmlns:a16="http://schemas.microsoft.com/office/drawing/2014/main" id="{345232C4-781B-4AFC-84D5-5888B84E378D}"/>
              </a:ext>
            </a:extLst>
          </p:cNvPr>
          <p:cNvSpPr txBox="1">
            <a:spLocks/>
          </p:cNvSpPr>
          <p:nvPr userDrawn="1"/>
        </p:nvSpPr>
        <p:spPr>
          <a:xfrm>
            <a:off x="11530691" y="6566337"/>
            <a:ext cx="553359" cy="256480"/>
          </a:xfrm>
          <a:prstGeom prst="rect">
            <a:avLst/>
          </a:prstGeom>
          <a:ln w="12700">
            <a:miter lim="400000"/>
          </a:ln>
        </p:spPr>
        <p:txBody>
          <a:bodyPr wrap="squar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chemeClr val="bg1"/>
                </a:solidFill>
                <a:effectLst/>
                <a:uFillTx/>
                <a:latin typeface="Helvetica" panose="020B0604020202020204" pitchFamily="34" charset="0"/>
                <a:ea typeface="Helvetica" panose="020B0604020202020204" pitchFamily="34" charset="0"/>
                <a:cs typeface="Helvetica" panose="020B0604020202020204" pitchFamily="34" charset="0"/>
                <a:sym typeface="Helvetica Neue Light"/>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a:lstStyle>
          <a:p>
            <a:pPr marL="0" marR="0" lvl="0" indent="0" algn="ctr"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000" b="0" i="0" u="none" strike="noStrike" kern="0" cap="none" spc="0" normalizeH="0" baseline="0" noProof="0" smtClean="0">
                <a:ln>
                  <a:noFill/>
                </a:ln>
                <a:solidFill>
                  <a:prstClr val="white"/>
                </a:solidFill>
                <a:effectLst/>
                <a:uLnTx/>
                <a:uFillTx/>
                <a:latin typeface="Helvetica" panose="020B0604020202020204" pitchFamily="34" charset="0"/>
                <a:cs typeface="Helvetica" panose="020B0604020202020204" pitchFamily="34" charset="0"/>
                <a:sym typeface="Helvetica Neue Light"/>
              </a:rPr>
              <a:pPr marL="0" marR="0" lvl="0" indent="0" algn="ctr" defTabSz="584200" rtl="0" eaLnBrk="1" fontAlgn="auto" latinLnBrk="0" hangingPunct="0">
                <a:lnSpc>
                  <a:spcPct val="100000"/>
                </a:lnSpc>
                <a:spcBef>
                  <a:spcPts val="0"/>
                </a:spcBef>
                <a:spcAft>
                  <a:spcPts val="0"/>
                </a:spcAft>
                <a:buClrTx/>
                <a:buSzTx/>
                <a:buFontTx/>
                <a:buNone/>
                <a:tabLst/>
                <a:defRPr/>
              </a:pPr>
              <a:t>‹#›</a:t>
            </a:fld>
            <a:endParaRPr kumimoji="0" lang="en-US" sz="1000" b="0"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sym typeface="Helvetica Neue Light"/>
            </a:endParaRPr>
          </a:p>
        </p:txBody>
      </p:sp>
      <p:grpSp>
        <p:nvGrpSpPr>
          <p:cNvPr id="22" name="Google Shape;3410;p61">
            <a:extLst>
              <a:ext uri="{FF2B5EF4-FFF2-40B4-BE49-F238E27FC236}">
                <a16:creationId xmlns:a16="http://schemas.microsoft.com/office/drawing/2014/main" id="{969B0358-367D-40FD-BC78-99FF100E3755}"/>
              </a:ext>
            </a:extLst>
          </p:cNvPr>
          <p:cNvGrpSpPr/>
          <p:nvPr userDrawn="1"/>
        </p:nvGrpSpPr>
        <p:grpSpPr>
          <a:xfrm>
            <a:off x="9365300" y="6520521"/>
            <a:ext cx="746023" cy="738808"/>
            <a:chOff x="468200" y="1667900"/>
            <a:chExt cx="1085575" cy="1075075"/>
          </a:xfrm>
          <a:solidFill>
            <a:schemeClr val="bg1"/>
          </a:solidFill>
        </p:grpSpPr>
        <p:sp>
          <p:nvSpPr>
            <p:cNvPr id="23" name="Google Shape;3411;p61">
              <a:extLst>
                <a:ext uri="{FF2B5EF4-FFF2-40B4-BE49-F238E27FC236}">
                  <a16:creationId xmlns:a16="http://schemas.microsoft.com/office/drawing/2014/main" id="{95C34CAF-42E9-4C7A-BA3D-0659738A270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 name="Google Shape;3412;p61">
              <a:extLst>
                <a:ext uri="{FF2B5EF4-FFF2-40B4-BE49-F238E27FC236}">
                  <a16:creationId xmlns:a16="http://schemas.microsoft.com/office/drawing/2014/main" id="{CBC37881-6FD7-4F14-AC80-1ED8EE571CA7}"/>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 name="Google Shape;3413;p61">
              <a:extLst>
                <a:ext uri="{FF2B5EF4-FFF2-40B4-BE49-F238E27FC236}">
                  <a16:creationId xmlns:a16="http://schemas.microsoft.com/office/drawing/2014/main" id="{60869ECA-06CB-4C1C-A1AB-5A6FE0BACC6B}"/>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 name="Google Shape;3414;p61">
              <a:extLst>
                <a:ext uri="{FF2B5EF4-FFF2-40B4-BE49-F238E27FC236}">
                  <a16:creationId xmlns:a16="http://schemas.microsoft.com/office/drawing/2014/main" id="{23A12441-5BBC-496D-920A-083C6F7400E4}"/>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 name="Google Shape;3415;p61">
              <a:extLst>
                <a:ext uri="{FF2B5EF4-FFF2-40B4-BE49-F238E27FC236}">
                  <a16:creationId xmlns:a16="http://schemas.microsoft.com/office/drawing/2014/main" id="{C670084C-A5A0-48D1-A9A5-A629FD8FEFF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 name="Google Shape;3416;p61">
              <a:extLst>
                <a:ext uri="{FF2B5EF4-FFF2-40B4-BE49-F238E27FC236}">
                  <a16:creationId xmlns:a16="http://schemas.microsoft.com/office/drawing/2014/main" id="{65D3D0CA-9F27-460D-B86B-D1BB67646AA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9" name="Google Shape;3417;p61">
              <a:extLst>
                <a:ext uri="{FF2B5EF4-FFF2-40B4-BE49-F238E27FC236}">
                  <a16:creationId xmlns:a16="http://schemas.microsoft.com/office/drawing/2014/main" id="{1015E4FD-18CB-4454-BE50-DDFC27E67567}"/>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0" name="Google Shape;3418;p61">
              <a:extLst>
                <a:ext uri="{FF2B5EF4-FFF2-40B4-BE49-F238E27FC236}">
                  <a16:creationId xmlns:a16="http://schemas.microsoft.com/office/drawing/2014/main" id="{13220583-31E3-45F5-AEC2-EF945D2976DF}"/>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1" name="Google Shape;3419;p61">
              <a:extLst>
                <a:ext uri="{FF2B5EF4-FFF2-40B4-BE49-F238E27FC236}">
                  <a16:creationId xmlns:a16="http://schemas.microsoft.com/office/drawing/2014/main" id="{7F651D6A-F2B1-4928-841B-223F90C0271F}"/>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2" name="Google Shape;3420;p61">
              <a:extLst>
                <a:ext uri="{FF2B5EF4-FFF2-40B4-BE49-F238E27FC236}">
                  <a16:creationId xmlns:a16="http://schemas.microsoft.com/office/drawing/2014/main" id="{6203AED1-85E1-4DB8-B700-0A8196C843C0}"/>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3" name="Google Shape;3421;p61">
              <a:extLst>
                <a:ext uri="{FF2B5EF4-FFF2-40B4-BE49-F238E27FC236}">
                  <a16:creationId xmlns:a16="http://schemas.microsoft.com/office/drawing/2014/main" id="{641BED8B-75CB-47B4-AE9B-92D5F04113DB}"/>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4" name="Google Shape;3422;p61">
              <a:extLst>
                <a:ext uri="{FF2B5EF4-FFF2-40B4-BE49-F238E27FC236}">
                  <a16:creationId xmlns:a16="http://schemas.microsoft.com/office/drawing/2014/main" id="{2024B0FF-537A-413D-A9B3-D8E530FF39CE}"/>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5" name="Google Shape;3423;p61">
              <a:extLst>
                <a:ext uri="{FF2B5EF4-FFF2-40B4-BE49-F238E27FC236}">
                  <a16:creationId xmlns:a16="http://schemas.microsoft.com/office/drawing/2014/main" id="{C2883141-5EF9-4572-9B5F-2EF8FD83F050}"/>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6" name="Google Shape;3424;p61">
              <a:extLst>
                <a:ext uri="{FF2B5EF4-FFF2-40B4-BE49-F238E27FC236}">
                  <a16:creationId xmlns:a16="http://schemas.microsoft.com/office/drawing/2014/main" id="{007C5572-CA66-47F9-BE19-FB051CBE245C}"/>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7" name="Google Shape;3425;p61">
              <a:extLst>
                <a:ext uri="{FF2B5EF4-FFF2-40B4-BE49-F238E27FC236}">
                  <a16:creationId xmlns:a16="http://schemas.microsoft.com/office/drawing/2014/main" id="{8665A890-45F4-4284-A9B0-D8340EFA2938}"/>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8" name="Google Shape;3426;p61">
              <a:extLst>
                <a:ext uri="{FF2B5EF4-FFF2-40B4-BE49-F238E27FC236}">
                  <a16:creationId xmlns:a16="http://schemas.microsoft.com/office/drawing/2014/main" id="{AE476E0C-3592-4ABA-9B32-6D26A75610EF}"/>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9" name="Google Shape;3427;p61">
              <a:extLst>
                <a:ext uri="{FF2B5EF4-FFF2-40B4-BE49-F238E27FC236}">
                  <a16:creationId xmlns:a16="http://schemas.microsoft.com/office/drawing/2014/main" id="{00BA2EA9-F53C-4465-B3CF-E1787FF4FC6E}"/>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0" name="Google Shape;3428;p61">
              <a:extLst>
                <a:ext uri="{FF2B5EF4-FFF2-40B4-BE49-F238E27FC236}">
                  <a16:creationId xmlns:a16="http://schemas.microsoft.com/office/drawing/2014/main" id="{7973178C-ADAA-4098-B062-1B176966CB4E}"/>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1" name="Google Shape;3429;p61">
              <a:extLst>
                <a:ext uri="{FF2B5EF4-FFF2-40B4-BE49-F238E27FC236}">
                  <a16:creationId xmlns:a16="http://schemas.microsoft.com/office/drawing/2014/main" id="{6F05A09A-2E53-49AF-B026-8DAE356E446C}"/>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2" name="Google Shape;3430;p61">
              <a:extLst>
                <a:ext uri="{FF2B5EF4-FFF2-40B4-BE49-F238E27FC236}">
                  <a16:creationId xmlns:a16="http://schemas.microsoft.com/office/drawing/2014/main" id="{F4F7E71E-D369-4A5D-B4DD-7FD2D2C3F48E}"/>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3" name="Google Shape;3431;p61">
              <a:extLst>
                <a:ext uri="{FF2B5EF4-FFF2-40B4-BE49-F238E27FC236}">
                  <a16:creationId xmlns:a16="http://schemas.microsoft.com/office/drawing/2014/main" id="{904170BA-41E5-451B-91DF-E75A8C5706F8}"/>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4" name="Google Shape;3432;p61">
              <a:extLst>
                <a:ext uri="{FF2B5EF4-FFF2-40B4-BE49-F238E27FC236}">
                  <a16:creationId xmlns:a16="http://schemas.microsoft.com/office/drawing/2014/main" id="{E409B938-A98B-40F1-9B4C-C92CC0A944E0}"/>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5" name="Google Shape;3433;p61">
              <a:extLst>
                <a:ext uri="{FF2B5EF4-FFF2-40B4-BE49-F238E27FC236}">
                  <a16:creationId xmlns:a16="http://schemas.microsoft.com/office/drawing/2014/main" id="{D6C19B4F-0F81-42FC-AAB4-9C45A04B4147}"/>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6" name="Google Shape;3434;p61">
              <a:extLst>
                <a:ext uri="{FF2B5EF4-FFF2-40B4-BE49-F238E27FC236}">
                  <a16:creationId xmlns:a16="http://schemas.microsoft.com/office/drawing/2014/main" id="{8505BD07-2B60-4179-A968-01055AFA77E9}"/>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7" name="Google Shape;3435;p61">
              <a:extLst>
                <a:ext uri="{FF2B5EF4-FFF2-40B4-BE49-F238E27FC236}">
                  <a16:creationId xmlns:a16="http://schemas.microsoft.com/office/drawing/2014/main" id="{777BD50F-BBBA-4FB4-A995-3D1AF0C7763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8" name="Google Shape;3436;p61">
              <a:extLst>
                <a:ext uri="{FF2B5EF4-FFF2-40B4-BE49-F238E27FC236}">
                  <a16:creationId xmlns:a16="http://schemas.microsoft.com/office/drawing/2014/main" id="{B720607F-AA26-49AF-979E-FCC7D21B19F6}"/>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9" name="Google Shape;3437;p61">
              <a:extLst>
                <a:ext uri="{FF2B5EF4-FFF2-40B4-BE49-F238E27FC236}">
                  <a16:creationId xmlns:a16="http://schemas.microsoft.com/office/drawing/2014/main" id="{3C86C9B1-5649-4AF2-B91B-D9D2B3F0F293}"/>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0" name="Google Shape;3438;p61">
              <a:extLst>
                <a:ext uri="{FF2B5EF4-FFF2-40B4-BE49-F238E27FC236}">
                  <a16:creationId xmlns:a16="http://schemas.microsoft.com/office/drawing/2014/main" id="{F7921187-28C5-4EA9-A7B1-C33464BFB627}"/>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1" name="Google Shape;3439;p61">
              <a:extLst>
                <a:ext uri="{FF2B5EF4-FFF2-40B4-BE49-F238E27FC236}">
                  <a16:creationId xmlns:a16="http://schemas.microsoft.com/office/drawing/2014/main" id="{10C6636D-43C4-4A9D-A710-E26B65EE11D7}"/>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2" name="Google Shape;3440;p61">
              <a:extLst>
                <a:ext uri="{FF2B5EF4-FFF2-40B4-BE49-F238E27FC236}">
                  <a16:creationId xmlns:a16="http://schemas.microsoft.com/office/drawing/2014/main" id="{FEA0B5D1-D21E-4176-B986-41B86CC34465}"/>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3" name="Google Shape;3441;p61">
              <a:extLst>
                <a:ext uri="{FF2B5EF4-FFF2-40B4-BE49-F238E27FC236}">
                  <a16:creationId xmlns:a16="http://schemas.microsoft.com/office/drawing/2014/main" id="{0AA4E0ED-12DA-4D2F-8548-A46DE09C31D3}"/>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4" name="Google Shape;3442;p61">
              <a:extLst>
                <a:ext uri="{FF2B5EF4-FFF2-40B4-BE49-F238E27FC236}">
                  <a16:creationId xmlns:a16="http://schemas.microsoft.com/office/drawing/2014/main" id="{5D97BD70-B6E8-409E-BEDC-546F38150BD4}"/>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5" name="Google Shape;3443;p61">
              <a:extLst>
                <a:ext uri="{FF2B5EF4-FFF2-40B4-BE49-F238E27FC236}">
                  <a16:creationId xmlns:a16="http://schemas.microsoft.com/office/drawing/2014/main" id="{6EBD44CA-F119-4FFC-8853-57B6A9F4A57C}"/>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6" name="Google Shape;3444;p61">
              <a:extLst>
                <a:ext uri="{FF2B5EF4-FFF2-40B4-BE49-F238E27FC236}">
                  <a16:creationId xmlns:a16="http://schemas.microsoft.com/office/drawing/2014/main" id="{D711E9F1-97F6-47B6-AB3A-C20EC1A28B4A}"/>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7" name="Google Shape;3445;p61">
              <a:extLst>
                <a:ext uri="{FF2B5EF4-FFF2-40B4-BE49-F238E27FC236}">
                  <a16:creationId xmlns:a16="http://schemas.microsoft.com/office/drawing/2014/main" id="{93112F55-3B2B-4F6A-863F-D8FF3216EBE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8" name="Google Shape;3446;p61">
              <a:extLst>
                <a:ext uri="{FF2B5EF4-FFF2-40B4-BE49-F238E27FC236}">
                  <a16:creationId xmlns:a16="http://schemas.microsoft.com/office/drawing/2014/main" id="{B3ABB5B6-D25D-463A-B330-F7EA69D8E4C0}"/>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9" name="Google Shape;3447;p61">
              <a:extLst>
                <a:ext uri="{FF2B5EF4-FFF2-40B4-BE49-F238E27FC236}">
                  <a16:creationId xmlns:a16="http://schemas.microsoft.com/office/drawing/2014/main" id="{1937102E-C816-49F6-98AF-2FC3CA3C1B42}"/>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0" name="Google Shape;3448;p61">
              <a:extLst>
                <a:ext uri="{FF2B5EF4-FFF2-40B4-BE49-F238E27FC236}">
                  <a16:creationId xmlns:a16="http://schemas.microsoft.com/office/drawing/2014/main" id="{2ADE852C-C99A-4617-A739-1C8D6B1B336B}"/>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1" name="Google Shape;3449;p61">
              <a:extLst>
                <a:ext uri="{FF2B5EF4-FFF2-40B4-BE49-F238E27FC236}">
                  <a16:creationId xmlns:a16="http://schemas.microsoft.com/office/drawing/2014/main" id="{B0A3CB0C-DE92-4C62-9CA9-9C09732911B0}"/>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2" name="Google Shape;3450;p61">
              <a:extLst>
                <a:ext uri="{FF2B5EF4-FFF2-40B4-BE49-F238E27FC236}">
                  <a16:creationId xmlns:a16="http://schemas.microsoft.com/office/drawing/2014/main" id="{49A83B73-419C-432A-9841-793BD9BDCE7D}"/>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3" name="Google Shape;3451;p61">
              <a:extLst>
                <a:ext uri="{FF2B5EF4-FFF2-40B4-BE49-F238E27FC236}">
                  <a16:creationId xmlns:a16="http://schemas.microsoft.com/office/drawing/2014/main" id="{CB5F0BB6-892C-46B0-9B65-2BF2FD9A8EDC}"/>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4" name="Google Shape;3452;p61">
              <a:extLst>
                <a:ext uri="{FF2B5EF4-FFF2-40B4-BE49-F238E27FC236}">
                  <a16:creationId xmlns:a16="http://schemas.microsoft.com/office/drawing/2014/main" id="{53FE9B50-1115-403F-8632-F522E4DDB86D}"/>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5" name="Google Shape;3453;p61">
              <a:extLst>
                <a:ext uri="{FF2B5EF4-FFF2-40B4-BE49-F238E27FC236}">
                  <a16:creationId xmlns:a16="http://schemas.microsoft.com/office/drawing/2014/main" id="{AB4C27E6-0B8B-47C7-84C8-2F22CDCFD978}"/>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6" name="Google Shape;3454;p61">
              <a:extLst>
                <a:ext uri="{FF2B5EF4-FFF2-40B4-BE49-F238E27FC236}">
                  <a16:creationId xmlns:a16="http://schemas.microsoft.com/office/drawing/2014/main" id="{895A5262-928F-4048-8AA7-83FE0A1EFC2A}"/>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7" name="Google Shape;3455;p61">
              <a:extLst>
                <a:ext uri="{FF2B5EF4-FFF2-40B4-BE49-F238E27FC236}">
                  <a16:creationId xmlns:a16="http://schemas.microsoft.com/office/drawing/2014/main" id="{7B54BAA4-CE4D-4AF0-B8C0-BD7CC4147A5A}"/>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8" name="Google Shape;3456;p61">
              <a:extLst>
                <a:ext uri="{FF2B5EF4-FFF2-40B4-BE49-F238E27FC236}">
                  <a16:creationId xmlns:a16="http://schemas.microsoft.com/office/drawing/2014/main" id="{C24535DD-C2E6-47C7-907B-72BBD83AD6C5}"/>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9" name="Google Shape;3457;p61">
              <a:extLst>
                <a:ext uri="{FF2B5EF4-FFF2-40B4-BE49-F238E27FC236}">
                  <a16:creationId xmlns:a16="http://schemas.microsoft.com/office/drawing/2014/main" id="{FE89D770-683E-4EC2-A5EB-04B521D920C6}"/>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0" name="Google Shape;3458;p61">
              <a:extLst>
                <a:ext uri="{FF2B5EF4-FFF2-40B4-BE49-F238E27FC236}">
                  <a16:creationId xmlns:a16="http://schemas.microsoft.com/office/drawing/2014/main" id="{2CB7D837-8C5F-4383-8A80-EE81003E56DD}"/>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1" name="Google Shape;3459;p61">
              <a:extLst>
                <a:ext uri="{FF2B5EF4-FFF2-40B4-BE49-F238E27FC236}">
                  <a16:creationId xmlns:a16="http://schemas.microsoft.com/office/drawing/2014/main" id="{64B266DC-3C0F-41EF-A8C0-5566F6E2DB04}"/>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2" name="Google Shape;3460;p61">
              <a:extLst>
                <a:ext uri="{FF2B5EF4-FFF2-40B4-BE49-F238E27FC236}">
                  <a16:creationId xmlns:a16="http://schemas.microsoft.com/office/drawing/2014/main" id="{B17C23B4-F62C-42E1-BDE4-46DE9DA4575E}"/>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3" name="Google Shape;3461;p61">
              <a:extLst>
                <a:ext uri="{FF2B5EF4-FFF2-40B4-BE49-F238E27FC236}">
                  <a16:creationId xmlns:a16="http://schemas.microsoft.com/office/drawing/2014/main" id="{D31C8BBA-C10C-4111-9CD7-ABF66378B60D}"/>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4" name="Google Shape;3462;p61">
              <a:extLst>
                <a:ext uri="{FF2B5EF4-FFF2-40B4-BE49-F238E27FC236}">
                  <a16:creationId xmlns:a16="http://schemas.microsoft.com/office/drawing/2014/main" id="{C56FECC0-6834-440A-9383-473E0D29FEB9}"/>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5" name="Google Shape;3463;p61">
              <a:extLst>
                <a:ext uri="{FF2B5EF4-FFF2-40B4-BE49-F238E27FC236}">
                  <a16:creationId xmlns:a16="http://schemas.microsoft.com/office/drawing/2014/main" id="{00BE02FA-A1F6-48EE-AB79-4BA21EA12F9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6" name="Google Shape;3464;p61">
              <a:extLst>
                <a:ext uri="{FF2B5EF4-FFF2-40B4-BE49-F238E27FC236}">
                  <a16:creationId xmlns:a16="http://schemas.microsoft.com/office/drawing/2014/main" id="{DFC15CBB-621D-4ECC-9ED1-D29220CD32A0}"/>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7" name="Google Shape;3465;p61">
              <a:extLst>
                <a:ext uri="{FF2B5EF4-FFF2-40B4-BE49-F238E27FC236}">
                  <a16:creationId xmlns:a16="http://schemas.microsoft.com/office/drawing/2014/main" id="{186F14D7-18D7-48C2-ABC9-B18D9F0AECD5}"/>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8" name="Google Shape;3466;p61">
              <a:extLst>
                <a:ext uri="{FF2B5EF4-FFF2-40B4-BE49-F238E27FC236}">
                  <a16:creationId xmlns:a16="http://schemas.microsoft.com/office/drawing/2014/main" id="{67F06F21-F7A6-4E8D-9383-5383D04DD41C}"/>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9" name="Google Shape;3467;p61">
              <a:extLst>
                <a:ext uri="{FF2B5EF4-FFF2-40B4-BE49-F238E27FC236}">
                  <a16:creationId xmlns:a16="http://schemas.microsoft.com/office/drawing/2014/main" id="{46CCC233-0F97-449C-8D7F-D13075C85C0E}"/>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0" name="Google Shape;3468;p61">
              <a:extLst>
                <a:ext uri="{FF2B5EF4-FFF2-40B4-BE49-F238E27FC236}">
                  <a16:creationId xmlns:a16="http://schemas.microsoft.com/office/drawing/2014/main" id="{2892D044-C768-4B6E-9FB0-3FA2B87EF238}"/>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1" name="Google Shape;3469;p61">
              <a:extLst>
                <a:ext uri="{FF2B5EF4-FFF2-40B4-BE49-F238E27FC236}">
                  <a16:creationId xmlns:a16="http://schemas.microsoft.com/office/drawing/2014/main" id="{1CDD0FB5-4CE7-4E66-A52A-B08F95AFF9E2}"/>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2" name="Google Shape;3470;p61">
              <a:extLst>
                <a:ext uri="{FF2B5EF4-FFF2-40B4-BE49-F238E27FC236}">
                  <a16:creationId xmlns:a16="http://schemas.microsoft.com/office/drawing/2014/main" id="{0AFFAEEE-3D44-4CD4-B676-473C4A73EABA}"/>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3" name="Google Shape;3471;p61">
              <a:extLst>
                <a:ext uri="{FF2B5EF4-FFF2-40B4-BE49-F238E27FC236}">
                  <a16:creationId xmlns:a16="http://schemas.microsoft.com/office/drawing/2014/main" id="{A836DC14-A052-4301-AC67-1FCF419D63C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4" name="Google Shape;3472;p61">
              <a:extLst>
                <a:ext uri="{FF2B5EF4-FFF2-40B4-BE49-F238E27FC236}">
                  <a16:creationId xmlns:a16="http://schemas.microsoft.com/office/drawing/2014/main" id="{FA757960-FA95-4E41-B4F6-D756FE489025}"/>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5" name="Google Shape;3473;p61">
              <a:extLst>
                <a:ext uri="{FF2B5EF4-FFF2-40B4-BE49-F238E27FC236}">
                  <a16:creationId xmlns:a16="http://schemas.microsoft.com/office/drawing/2014/main" id="{E819450E-DF2C-4A92-A0DF-16ED80C80F9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6" name="Google Shape;3474;p61">
              <a:extLst>
                <a:ext uri="{FF2B5EF4-FFF2-40B4-BE49-F238E27FC236}">
                  <a16:creationId xmlns:a16="http://schemas.microsoft.com/office/drawing/2014/main" id="{E00CDB9E-2C9D-409C-822A-423E4F802311}"/>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grpSp>
        <p:nvGrpSpPr>
          <p:cNvPr id="87" name="Google Shape;3410;p61">
            <a:extLst>
              <a:ext uri="{FF2B5EF4-FFF2-40B4-BE49-F238E27FC236}">
                <a16:creationId xmlns:a16="http://schemas.microsoft.com/office/drawing/2014/main" id="{1ABBF640-8738-44A5-9876-3569B9B66727}"/>
              </a:ext>
            </a:extLst>
          </p:cNvPr>
          <p:cNvGrpSpPr/>
          <p:nvPr userDrawn="1"/>
        </p:nvGrpSpPr>
        <p:grpSpPr>
          <a:xfrm>
            <a:off x="8208755" y="-457200"/>
            <a:ext cx="950617" cy="941423"/>
            <a:chOff x="468200" y="1667900"/>
            <a:chExt cx="1085575" cy="1075075"/>
          </a:xfrm>
        </p:grpSpPr>
        <p:sp>
          <p:nvSpPr>
            <p:cNvPr id="88" name="Google Shape;3411;p61">
              <a:extLst>
                <a:ext uri="{FF2B5EF4-FFF2-40B4-BE49-F238E27FC236}">
                  <a16:creationId xmlns:a16="http://schemas.microsoft.com/office/drawing/2014/main" id="{25FE99A0-0DF8-489E-B913-2393C2CA1A26}"/>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9" name="Google Shape;3412;p61">
              <a:extLst>
                <a:ext uri="{FF2B5EF4-FFF2-40B4-BE49-F238E27FC236}">
                  <a16:creationId xmlns:a16="http://schemas.microsoft.com/office/drawing/2014/main" id="{B1D5127B-6454-4DE2-8BD5-A9D20052ECFC}"/>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0" name="Google Shape;3413;p61">
              <a:extLst>
                <a:ext uri="{FF2B5EF4-FFF2-40B4-BE49-F238E27FC236}">
                  <a16:creationId xmlns:a16="http://schemas.microsoft.com/office/drawing/2014/main" id="{A24AFDEB-B479-4AA9-84BF-F1827B962ACF}"/>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1" name="Google Shape;3414;p61">
              <a:extLst>
                <a:ext uri="{FF2B5EF4-FFF2-40B4-BE49-F238E27FC236}">
                  <a16:creationId xmlns:a16="http://schemas.microsoft.com/office/drawing/2014/main" id="{944E212F-F301-4513-B9EF-50230C15C392}"/>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2" name="Google Shape;3415;p61">
              <a:extLst>
                <a:ext uri="{FF2B5EF4-FFF2-40B4-BE49-F238E27FC236}">
                  <a16:creationId xmlns:a16="http://schemas.microsoft.com/office/drawing/2014/main" id="{C8AE3CC4-3F9B-4151-A07F-C52888636731}"/>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3" name="Google Shape;3416;p61">
              <a:extLst>
                <a:ext uri="{FF2B5EF4-FFF2-40B4-BE49-F238E27FC236}">
                  <a16:creationId xmlns:a16="http://schemas.microsoft.com/office/drawing/2014/main" id="{13B45F41-72FE-418A-8EEA-DA27FAD23FE1}"/>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4" name="Google Shape;3417;p61">
              <a:extLst>
                <a:ext uri="{FF2B5EF4-FFF2-40B4-BE49-F238E27FC236}">
                  <a16:creationId xmlns:a16="http://schemas.microsoft.com/office/drawing/2014/main" id="{9C1C2B73-CBE9-4BBB-8E59-CE602B513F18}"/>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5" name="Google Shape;3418;p61">
              <a:extLst>
                <a:ext uri="{FF2B5EF4-FFF2-40B4-BE49-F238E27FC236}">
                  <a16:creationId xmlns:a16="http://schemas.microsoft.com/office/drawing/2014/main" id="{604E5F60-505D-4950-9153-CD7476EF5BC6}"/>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6" name="Google Shape;3419;p61">
              <a:extLst>
                <a:ext uri="{FF2B5EF4-FFF2-40B4-BE49-F238E27FC236}">
                  <a16:creationId xmlns:a16="http://schemas.microsoft.com/office/drawing/2014/main" id="{73DFDD2E-861F-438E-9338-F1A88553376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7" name="Google Shape;3420;p61">
              <a:extLst>
                <a:ext uri="{FF2B5EF4-FFF2-40B4-BE49-F238E27FC236}">
                  <a16:creationId xmlns:a16="http://schemas.microsoft.com/office/drawing/2014/main" id="{39FB0F72-EC35-4B33-94EA-0EF7BB5C0EDE}"/>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8" name="Google Shape;3421;p61">
              <a:extLst>
                <a:ext uri="{FF2B5EF4-FFF2-40B4-BE49-F238E27FC236}">
                  <a16:creationId xmlns:a16="http://schemas.microsoft.com/office/drawing/2014/main" id="{4EC98569-B2A0-4A53-B76D-76E8EB8C59B2}"/>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9" name="Google Shape;3422;p61">
              <a:extLst>
                <a:ext uri="{FF2B5EF4-FFF2-40B4-BE49-F238E27FC236}">
                  <a16:creationId xmlns:a16="http://schemas.microsoft.com/office/drawing/2014/main" id="{C12613A1-5A99-4689-B125-65EB190FD5D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0" name="Google Shape;3423;p61">
              <a:extLst>
                <a:ext uri="{FF2B5EF4-FFF2-40B4-BE49-F238E27FC236}">
                  <a16:creationId xmlns:a16="http://schemas.microsoft.com/office/drawing/2014/main" id="{34A82071-0885-4D26-A187-43EC95D4B89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1" name="Google Shape;3424;p61">
              <a:extLst>
                <a:ext uri="{FF2B5EF4-FFF2-40B4-BE49-F238E27FC236}">
                  <a16:creationId xmlns:a16="http://schemas.microsoft.com/office/drawing/2014/main" id="{206142B7-F3BE-4607-B57A-81C496A2A99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2" name="Google Shape;3425;p61">
              <a:extLst>
                <a:ext uri="{FF2B5EF4-FFF2-40B4-BE49-F238E27FC236}">
                  <a16:creationId xmlns:a16="http://schemas.microsoft.com/office/drawing/2014/main" id="{6DE2DFB2-9ADE-457B-9C06-3B08C43041EA}"/>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3" name="Google Shape;3426;p61">
              <a:extLst>
                <a:ext uri="{FF2B5EF4-FFF2-40B4-BE49-F238E27FC236}">
                  <a16:creationId xmlns:a16="http://schemas.microsoft.com/office/drawing/2014/main" id="{BA651B02-3101-46DF-9532-0E7E5B390254}"/>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4" name="Google Shape;3427;p61">
              <a:extLst>
                <a:ext uri="{FF2B5EF4-FFF2-40B4-BE49-F238E27FC236}">
                  <a16:creationId xmlns:a16="http://schemas.microsoft.com/office/drawing/2014/main" id="{4F59BA54-60B1-4DCD-88B8-D593CF2DBFCB}"/>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5" name="Google Shape;3428;p61">
              <a:extLst>
                <a:ext uri="{FF2B5EF4-FFF2-40B4-BE49-F238E27FC236}">
                  <a16:creationId xmlns:a16="http://schemas.microsoft.com/office/drawing/2014/main" id="{6A92806A-5D1E-4335-BF9E-A4FFD93A71D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6" name="Google Shape;3429;p61">
              <a:extLst>
                <a:ext uri="{FF2B5EF4-FFF2-40B4-BE49-F238E27FC236}">
                  <a16:creationId xmlns:a16="http://schemas.microsoft.com/office/drawing/2014/main" id="{5CFF6087-1D4E-4118-8E53-EED57D3E1127}"/>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7" name="Google Shape;3430;p61">
              <a:extLst>
                <a:ext uri="{FF2B5EF4-FFF2-40B4-BE49-F238E27FC236}">
                  <a16:creationId xmlns:a16="http://schemas.microsoft.com/office/drawing/2014/main" id="{07CCDC87-A6DE-4AF3-99F6-F9DBB68718BC}"/>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8" name="Google Shape;3431;p61">
              <a:extLst>
                <a:ext uri="{FF2B5EF4-FFF2-40B4-BE49-F238E27FC236}">
                  <a16:creationId xmlns:a16="http://schemas.microsoft.com/office/drawing/2014/main" id="{F20914EF-47C2-43E7-9786-C997065FCAC3}"/>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9" name="Google Shape;3432;p61">
              <a:extLst>
                <a:ext uri="{FF2B5EF4-FFF2-40B4-BE49-F238E27FC236}">
                  <a16:creationId xmlns:a16="http://schemas.microsoft.com/office/drawing/2014/main" id="{FC845C77-C25B-472E-AD59-AFC3673B31A3}"/>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0" name="Google Shape;3433;p61">
              <a:extLst>
                <a:ext uri="{FF2B5EF4-FFF2-40B4-BE49-F238E27FC236}">
                  <a16:creationId xmlns:a16="http://schemas.microsoft.com/office/drawing/2014/main" id="{DC65FE3B-51CD-4EC0-B6ED-B2CD243EC6FE}"/>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1" name="Google Shape;3434;p61">
              <a:extLst>
                <a:ext uri="{FF2B5EF4-FFF2-40B4-BE49-F238E27FC236}">
                  <a16:creationId xmlns:a16="http://schemas.microsoft.com/office/drawing/2014/main" id="{589FD86A-C337-4F6E-9AFB-242A2C3B3C25}"/>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2" name="Google Shape;3435;p61">
              <a:extLst>
                <a:ext uri="{FF2B5EF4-FFF2-40B4-BE49-F238E27FC236}">
                  <a16:creationId xmlns:a16="http://schemas.microsoft.com/office/drawing/2014/main" id="{E1179C00-F4A3-49B7-A815-6A09412EBE2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3" name="Google Shape;3436;p61">
              <a:extLst>
                <a:ext uri="{FF2B5EF4-FFF2-40B4-BE49-F238E27FC236}">
                  <a16:creationId xmlns:a16="http://schemas.microsoft.com/office/drawing/2014/main" id="{E16C901D-8EE7-4AB3-9B00-646F3127A887}"/>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4" name="Google Shape;3437;p61">
              <a:extLst>
                <a:ext uri="{FF2B5EF4-FFF2-40B4-BE49-F238E27FC236}">
                  <a16:creationId xmlns:a16="http://schemas.microsoft.com/office/drawing/2014/main" id="{DF1B7D6E-7041-4483-B3D2-A15178F0EFC6}"/>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5" name="Google Shape;3438;p61">
              <a:extLst>
                <a:ext uri="{FF2B5EF4-FFF2-40B4-BE49-F238E27FC236}">
                  <a16:creationId xmlns:a16="http://schemas.microsoft.com/office/drawing/2014/main" id="{F0361843-DD5C-44BD-88CB-8427E95496DA}"/>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6" name="Google Shape;3439;p61">
              <a:extLst>
                <a:ext uri="{FF2B5EF4-FFF2-40B4-BE49-F238E27FC236}">
                  <a16:creationId xmlns:a16="http://schemas.microsoft.com/office/drawing/2014/main" id="{5119D5FD-ECC4-49D6-99C8-E7E5943799DB}"/>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7" name="Google Shape;3440;p61">
              <a:extLst>
                <a:ext uri="{FF2B5EF4-FFF2-40B4-BE49-F238E27FC236}">
                  <a16:creationId xmlns:a16="http://schemas.microsoft.com/office/drawing/2014/main" id="{ACB6D5BA-AF07-4525-BB1B-0F47813025F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8" name="Google Shape;3441;p61">
              <a:extLst>
                <a:ext uri="{FF2B5EF4-FFF2-40B4-BE49-F238E27FC236}">
                  <a16:creationId xmlns:a16="http://schemas.microsoft.com/office/drawing/2014/main" id="{0AC401BA-13CB-4747-A71A-3696C87CC838}"/>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9" name="Google Shape;3442;p61">
              <a:extLst>
                <a:ext uri="{FF2B5EF4-FFF2-40B4-BE49-F238E27FC236}">
                  <a16:creationId xmlns:a16="http://schemas.microsoft.com/office/drawing/2014/main" id="{E74556CE-D434-47FE-A6D5-BEE2544E2031}"/>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0" name="Google Shape;3443;p61">
              <a:extLst>
                <a:ext uri="{FF2B5EF4-FFF2-40B4-BE49-F238E27FC236}">
                  <a16:creationId xmlns:a16="http://schemas.microsoft.com/office/drawing/2014/main" id="{E4669D77-7D39-4E52-B326-07E1B2543F31}"/>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1" name="Google Shape;3444;p61">
              <a:extLst>
                <a:ext uri="{FF2B5EF4-FFF2-40B4-BE49-F238E27FC236}">
                  <a16:creationId xmlns:a16="http://schemas.microsoft.com/office/drawing/2014/main" id="{C552F536-044F-4BF8-B8FF-9D9E166BF1B8}"/>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2" name="Google Shape;3445;p61">
              <a:extLst>
                <a:ext uri="{FF2B5EF4-FFF2-40B4-BE49-F238E27FC236}">
                  <a16:creationId xmlns:a16="http://schemas.microsoft.com/office/drawing/2014/main" id="{C4BCABE5-5B27-4CCB-A911-5B67573F910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3" name="Google Shape;3446;p61">
              <a:extLst>
                <a:ext uri="{FF2B5EF4-FFF2-40B4-BE49-F238E27FC236}">
                  <a16:creationId xmlns:a16="http://schemas.microsoft.com/office/drawing/2014/main" id="{940712A0-486C-4575-8A1F-26B57DD60C24}"/>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4" name="Google Shape;3447;p61">
              <a:extLst>
                <a:ext uri="{FF2B5EF4-FFF2-40B4-BE49-F238E27FC236}">
                  <a16:creationId xmlns:a16="http://schemas.microsoft.com/office/drawing/2014/main" id="{2B43CBC5-F670-4258-8F8B-39472ABF4E1E}"/>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5" name="Google Shape;3448;p61">
              <a:extLst>
                <a:ext uri="{FF2B5EF4-FFF2-40B4-BE49-F238E27FC236}">
                  <a16:creationId xmlns:a16="http://schemas.microsoft.com/office/drawing/2014/main" id="{47B1A71D-8D61-402E-8776-B57FAF4EC104}"/>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6" name="Google Shape;3449;p61">
              <a:extLst>
                <a:ext uri="{FF2B5EF4-FFF2-40B4-BE49-F238E27FC236}">
                  <a16:creationId xmlns:a16="http://schemas.microsoft.com/office/drawing/2014/main" id="{F34C5AD9-44FA-41CD-A9B6-9931182F4AAB}"/>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7" name="Google Shape;3450;p61">
              <a:extLst>
                <a:ext uri="{FF2B5EF4-FFF2-40B4-BE49-F238E27FC236}">
                  <a16:creationId xmlns:a16="http://schemas.microsoft.com/office/drawing/2014/main" id="{BCCF27A9-4524-4748-BDD6-8F6BC3D8CA3A}"/>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8" name="Google Shape;3451;p61">
              <a:extLst>
                <a:ext uri="{FF2B5EF4-FFF2-40B4-BE49-F238E27FC236}">
                  <a16:creationId xmlns:a16="http://schemas.microsoft.com/office/drawing/2014/main" id="{F2C9250B-972B-4B84-96DC-60A842BECCA0}"/>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9" name="Google Shape;3452;p61">
              <a:extLst>
                <a:ext uri="{FF2B5EF4-FFF2-40B4-BE49-F238E27FC236}">
                  <a16:creationId xmlns:a16="http://schemas.microsoft.com/office/drawing/2014/main" id="{627BE26F-C8C3-489C-9AB6-67F62C260500}"/>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0" name="Google Shape;3453;p61">
              <a:extLst>
                <a:ext uri="{FF2B5EF4-FFF2-40B4-BE49-F238E27FC236}">
                  <a16:creationId xmlns:a16="http://schemas.microsoft.com/office/drawing/2014/main" id="{4163E293-F3AC-4973-B389-6508800951C5}"/>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1" name="Google Shape;3454;p61">
              <a:extLst>
                <a:ext uri="{FF2B5EF4-FFF2-40B4-BE49-F238E27FC236}">
                  <a16:creationId xmlns:a16="http://schemas.microsoft.com/office/drawing/2014/main" id="{2AD626AF-EAD6-4E79-A359-133C85397B5D}"/>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2" name="Google Shape;3455;p61">
              <a:extLst>
                <a:ext uri="{FF2B5EF4-FFF2-40B4-BE49-F238E27FC236}">
                  <a16:creationId xmlns:a16="http://schemas.microsoft.com/office/drawing/2014/main" id="{A92D603A-300F-4A13-8CBE-92B042DA84DB}"/>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3" name="Google Shape;3456;p61">
              <a:extLst>
                <a:ext uri="{FF2B5EF4-FFF2-40B4-BE49-F238E27FC236}">
                  <a16:creationId xmlns:a16="http://schemas.microsoft.com/office/drawing/2014/main" id="{2707BD5B-A9CA-4431-9182-6DCBC63A3663}"/>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4" name="Google Shape;3457;p61">
              <a:extLst>
                <a:ext uri="{FF2B5EF4-FFF2-40B4-BE49-F238E27FC236}">
                  <a16:creationId xmlns:a16="http://schemas.microsoft.com/office/drawing/2014/main" id="{B6AEB03D-146E-4165-AC3A-CF2381F34982}"/>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5" name="Google Shape;3458;p61">
              <a:extLst>
                <a:ext uri="{FF2B5EF4-FFF2-40B4-BE49-F238E27FC236}">
                  <a16:creationId xmlns:a16="http://schemas.microsoft.com/office/drawing/2014/main" id="{5403C06A-FD2D-48F9-BC3B-4752136E10A5}"/>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6" name="Google Shape;3459;p61">
              <a:extLst>
                <a:ext uri="{FF2B5EF4-FFF2-40B4-BE49-F238E27FC236}">
                  <a16:creationId xmlns:a16="http://schemas.microsoft.com/office/drawing/2014/main" id="{CB682F0D-19CC-466B-872B-A1B19A2D2C3E}"/>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7" name="Google Shape;3460;p61">
              <a:extLst>
                <a:ext uri="{FF2B5EF4-FFF2-40B4-BE49-F238E27FC236}">
                  <a16:creationId xmlns:a16="http://schemas.microsoft.com/office/drawing/2014/main" id="{7154CF7D-159F-40E9-8C6B-CAA57A8CBA8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8" name="Google Shape;3461;p61">
              <a:extLst>
                <a:ext uri="{FF2B5EF4-FFF2-40B4-BE49-F238E27FC236}">
                  <a16:creationId xmlns:a16="http://schemas.microsoft.com/office/drawing/2014/main" id="{66CDB017-9794-4C04-89EA-49D579C5189F}"/>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9" name="Google Shape;3462;p61">
              <a:extLst>
                <a:ext uri="{FF2B5EF4-FFF2-40B4-BE49-F238E27FC236}">
                  <a16:creationId xmlns:a16="http://schemas.microsoft.com/office/drawing/2014/main" id="{69FDD508-1B9C-45AD-A0BD-DC6F7C79463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0" name="Google Shape;3463;p61">
              <a:extLst>
                <a:ext uri="{FF2B5EF4-FFF2-40B4-BE49-F238E27FC236}">
                  <a16:creationId xmlns:a16="http://schemas.microsoft.com/office/drawing/2014/main" id="{E7DC93A9-6A51-4E95-88A0-3FA7C44BD3A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1" name="Google Shape;3464;p61">
              <a:extLst>
                <a:ext uri="{FF2B5EF4-FFF2-40B4-BE49-F238E27FC236}">
                  <a16:creationId xmlns:a16="http://schemas.microsoft.com/office/drawing/2014/main" id="{A9C57DBE-C7C4-4D13-945A-236506D1F12A}"/>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2" name="Google Shape;3465;p61">
              <a:extLst>
                <a:ext uri="{FF2B5EF4-FFF2-40B4-BE49-F238E27FC236}">
                  <a16:creationId xmlns:a16="http://schemas.microsoft.com/office/drawing/2014/main" id="{F5D453CE-B99D-4790-A8C3-89C1D22A4D93}"/>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3" name="Google Shape;3466;p61">
              <a:extLst>
                <a:ext uri="{FF2B5EF4-FFF2-40B4-BE49-F238E27FC236}">
                  <a16:creationId xmlns:a16="http://schemas.microsoft.com/office/drawing/2014/main" id="{D743ED21-A2FA-40CD-8F4B-2FEB257F87E1}"/>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4" name="Google Shape;3467;p61">
              <a:extLst>
                <a:ext uri="{FF2B5EF4-FFF2-40B4-BE49-F238E27FC236}">
                  <a16:creationId xmlns:a16="http://schemas.microsoft.com/office/drawing/2014/main" id="{3298F3AF-36DD-4869-9378-3408F8FCC647}"/>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5" name="Google Shape;3468;p61">
              <a:extLst>
                <a:ext uri="{FF2B5EF4-FFF2-40B4-BE49-F238E27FC236}">
                  <a16:creationId xmlns:a16="http://schemas.microsoft.com/office/drawing/2014/main" id="{0CD62EBF-B272-45F9-B26C-34942658BBAF}"/>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6" name="Google Shape;3469;p61">
              <a:extLst>
                <a:ext uri="{FF2B5EF4-FFF2-40B4-BE49-F238E27FC236}">
                  <a16:creationId xmlns:a16="http://schemas.microsoft.com/office/drawing/2014/main" id="{EB91C235-C25F-4F3F-A265-F71AA6B99730}"/>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7" name="Google Shape;3470;p61">
              <a:extLst>
                <a:ext uri="{FF2B5EF4-FFF2-40B4-BE49-F238E27FC236}">
                  <a16:creationId xmlns:a16="http://schemas.microsoft.com/office/drawing/2014/main" id="{8C787084-039A-4DA1-99D2-FE5F567CBD84}"/>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8" name="Google Shape;3471;p61">
              <a:extLst>
                <a:ext uri="{FF2B5EF4-FFF2-40B4-BE49-F238E27FC236}">
                  <a16:creationId xmlns:a16="http://schemas.microsoft.com/office/drawing/2014/main" id="{7BCC723D-81F0-4296-981E-5CEA515FE2E6}"/>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9" name="Google Shape;3472;p61">
              <a:extLst>
                <a:ext uri="{FF2B5EF4-FFF2-40B4-BE49-F238E27FC236}">
                  <a16:creationId xmlns:a16="http://schemas.microsoft.com/office/drawing/2014/main" id="{470D2652-24A1-46B6-9F6A-A1006EEC1278}"/>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0" name="Google Shape;3473;p61">
              <a:extLst>
                <a:ext uri="{FF2B5EF4-FFF2-40B4-BE49-F238E27FC236}">
                  <a16:creationId xmlns:a16="http://schemas.microsoft.com/office/drawing/2014/main" id="{ED58B544-22B4-4BD6-AFAD-3DF834B804E7}"/>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1" name="Google Shape;3474;p61">
              <a:extLst>
                <a:ext uri="{FF2B5EF4-FFF2-40B4-BE49-F238E27FC236}">
                  <a16:creationId xmlns:a16="http://schemas.microsoft.com/office/drawing/2014/main" id="{93406EBE-99F5-4FC0-88D5-D45B3BBDB64D}"/>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grpSp>
        <p:nvGrpSpPr>
          <p:cNvPr id="152" name="Google Shape;3345;p61">
            <a:extLst>
              <a:ext uri="{FF2B5EF4-FFF2-40B4-BE49-F238E27FC236}">
                <a16:creationId xmlns:a16="http://schemas.microsoft.com/office/drawing/2014/main" id="{9B194468-BCD6-460C-990E-53BB0995993C}"/>
              </a:ext>
            </a:extLst>
          </p:cNvPr>
          <p:cNvGrpSpPr/>
          <p:nvPr userDrawn="1"/>
        </p:nvGrpSpPr>
        <p:grpSpPr>
          <a:xfrm rot="-2700000">
            <a:off x="2659654" y="-115245"/>
            <a:ext cx="1413771" cy="1400098"/>
            <a:chOff x="468200" y="1667900"/>
            <a:chExt cx="1085575" cy="1075075"/>
          </a:xfrm>
          <a:solidFill>
            <a:srgbClr val="15BBB3">
              <a:alpha val="10000"/>
            </a:srgbClr>
          </a:solidFill>
        </p:grpSpPr>
        <p:sp>
          <p:nvSpPr>
            <p:cNvPr id="153" name="Google Shape;3346;p61">
              <a:extLst>
                <a:ext uri="{FF2B5EF4-FFF2-40B4-BE49-F238E27FC236}">
                  <a16:creationId xmlns:a16="http://schemas.microsoft.com/office/drawing/2014/main" id="{AC1D3DD9-E3DD-4802-A503-34E0FBCE017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4" name="Google Shape;3347;p61">
              <a:extLst>
                <a:ext uri="{FF2B5EF4-FFF2-40B4-BE49-F238E27FC236}">
                  <a16:creationId xmlns:a16="http://schemas.microsoft.com/office/drawing/2014/main" id="{696B32EA-D347-442B-940C-3A690D04C5F0}"/>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5" name="Google Shape;3348;p61">
              <a:extLst>
                <a:ext uri="{FF2B5EF4-FFF2-40B4-BE49-F238E27FC236}">
                  <a16:creationId xmlns:a16="http://schemas.microsoft.com/office/drawing/2014/main" id="{416D7E77-CF55-411E-A663-A566E4F185E0}"/>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6" name="Google Shape;3349;p61">
              <a:extLst>
                <a:ext uri="{FF2B5EF4-FFF2-40B4-BE49-F238E27FC236}">
                  <a16:creationId xmlns:a16="http://schemas.microsoft.com/office/drawing/2014/main" id="{65C90B84-85DB-4959-83AD-CA86B962B278}"/>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7" name="Google Shape;3350;p61">
              <a:extLst>
                <a:ext uri="{FF2B5EF4-FFF2-40B4-BE49-F238E27FC236}">
                  <a16:creationId xmlns:a16="http://schemas.microsoft.com/office/drawing/2014/main" id="{254688E9-FC54-4E49-AF68-CC78E5057886}"/>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8" name="Google Shape;3351;p61">
              <a:extLst>
                <a:ext uri="{FF2B5EF4-FFF2-40B4-BE49-F238E27FC236}">
                  <a16:creationId xmlns:a16="http://schemas.microsoft.com/office/drawing/2014/main" id="{F5E243AF-3A4F-4615-BEE3-2BA9BD847160}"/>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9" name="Google Shape;3352;p61">
              <a:extLst>
                <a:ext uri="{FF2B5EF4-FFF2-40B4-BE49-F238E27FC236}">
                  <a16:creationId xmlns:a16="http://schemas.microsoft.com/office/drawing/2014/main" id="{EF238500-4612-4A0C-BA4E-494079ED4E41}"/>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0" name="Google Shape;3353;p61">
              <a:extLst>
                <a:ext uri="{FF2B5EF4-FFF2-40B4-BE49-F238E27FC236}">
                  <a16:creationId xmlns:a16="http://schemas.microsoft.com/office/drawing/2014/main" id="{FE2948D2-1A07-4EAD-881E-1DD352039BD3}"/>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1" name="Google Shape;3354;p61">
              <a:extLst>
                <a:ext uri="{FF2B5EF4-FFF2-40B4-BE49-F238E27FC236}">
                  <a16:creationId xmlns:a16="http://schemas.microsoft.com/office/drawing/2014/main" id="{CE70D35C-AEBB-4D16-AE40-AF4DE8F4F9E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2" name="Google Shape;3355;p61">
              <a:extLst>
                <a:ext uri="{FF2B5EF4-FFF2-40B4-BE49-F238E27FC236}">
                  <a16:creationId xmlns:a16="http://schemas.microsoft.com/office/drawing/2014/main" id="{4D146DC0-3237-4009-B774-130B91F4048A}"/>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3" name="Google Shape;3356;p61">
              <a:extLst>
                <a:ext uri="{FF2B5EF4-FFF2-40B4-BE49-F238E27FC236}">
                  <a16:creationId xmlns:a16="http://schemas.microsoft.com/office/drawing/2014/main" id="{0D9FF782-D0D8-4F10-8562-A9DABD6763ED}"/>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4" name="Google Shape;3357;p61">
              <a:extLst>
                <a:ext uri="{FF2B5EF4-FFF2-40B4-BE49-F238E27FC236}">
                  <a16:creationId xmlns:a16="http://schemas.microsoft.com/office/drawing/2014/main" id="{2C564D1C-E5FD-4098-8F84-94B480320359}"/>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5" name="Google Shape;3358;p61">
              <a:extLst>
                <a:ext uri="{FF2B5EF4-FFF2-40B4-BE49-F238E27FC236}">
                  <a16:creationId xmlns:a16="http://schemas.microsoft.com/office/drawing/2014/main" id="{CB3A2EF1-0AAF-453A-83D7-AF4BB8D43D4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6" name="Google Shape;3359;p61">
              <a:extLst>
                <a:ext uri="{FF2B5EF4-FFF2-40B4-BE49-F238E27FC236}">
                  <a16:creationId xmlns:a16="http://schemas.microsoft.com/office/drawing/2014/main" id="{4EEA2A2D-1EBB-4857-BF0A-1B5C93D372C3}"/>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7" name="Google Shape;3360;p61">
              <a:extLst>
                <a:ext uri="{FF2B5EF4-FFF2-40B4-BE49-F238E27FC236}">
                  <a16:creationId xmlns:a16="http://schemas.microsoft.com/office/drawing/2014/main" id="{B6B359F1-77A5-4D07-9F4A-B06E2FC15890}"/>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8" name="Google Shape;3361;p61">
              <a:extLst>
                <a:ext uri="{FF2B5EF4-FFF2-40B4-BE49-F238E27FC236}">
                  <a16:creationId xmlns:a16="http://schemas.microsoft.com/office/drawing/2014/main" id="{F0B068B4-2D95-4857-93B0-AFBCC608285A}"/>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9" name="Google Shape;3362;p61">
              <a:extLst>
                <a:ext uri="{FF2B5EF4-FFF2-40B4-BE49-F238E27FC236}">
                  <a16:creationId xmlns:a16="http://schemas.microsoft.com/office/drawing/2014/main" id="{63DFDBB2-4DEB-4317-B03A-0B6B859F1ED7}"/>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0" name="Google Shape;3363;p61">
              <a:extLst>
                <a:ext uri="{FF2B5EF4-FFF2-40B4-BE49-F238E27FC236}">
                  <a16:creationId xmlns:a16="http://schemas.microsoft.com/office/drawing/2014/main" id="{D7F09C4B-3D1A-4AB9-86BB-6172C8D2A52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1" name="Google Shape;3364;p61">
              <a:extLst>
                <a:ext uri="{FF2B5EF4-FFF2-40B4-BE49-F238E27FC236}">
                  <a16:creationId xmlns:a16="http://schemas.microsoft.com/office/drawing/2014/main" id="{C553C07D-E471-4C3B-8536-A2E6D7CB9760}"/>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2" name="Google Shape;3365;p61">
              <a:extLst>
                <a:ext uri="{FF2B5EF4-FFF2-40B4-BE49-F238E27FC236}">
                  <a16:creationId xmlns:a16="http://schemas.microsoft.com/office/drawing/2014/main" id="{595567BF-B368-435A-AF40-687B29F900BB}"/>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3" name="Google Shape;3366;p61">
              <a:extLst>
                <a:ext uri="{FF2B5EF4-FFF2-40B4-BE49-F238E27FC236}">
                  <a16:creationId xmlns:a16="http://schemas.microsoft.com/office/drawing/2014/main" id="{B32251C8-FCA8-41E8-883A-F9D973C90426}"/>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4" name="Google Shape;3367;p61">
              <a:extLst>
                <a:ext uri="{FF2B5EF4-FFF2-40B4-BE49-F238E27FC236}">
                  <a16:creationId xmlns:a16="http://schemas.microsoft.com/office/drawing/2014/main" id="{9BD76AEC-7DFF-4426-8128-C9AB4C4D766C}"/>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5" name="Google Shape;3368;p61">
              <a:extLst>
                <a:ext uri="{FF2B5EF4-FFF2-40B4-BE49-F238E27FC236}">
                  <a16:creationId xmlns:a16="http://schemas.microsoft.com/office/drawing/2014/main" id="{BE7885B6-BDBA-4202-99E9-9BEB6E9BF61B}"/>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6" name="Google Shape;3369;p61">
              <a:extLst>
                <a:ext uri="{FF2B5EF4-FFF2-40B4-BE49-F238E27FC236}">
                  <a16:creationId xmlns:a16="http://schemas.microsoft.com/office/drawing/2014/main" id="{6BFEC36E-EFBD-4F22-BA24-7E541A77DC2A}"/>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7" name="Google Shape;3370;p61">
              <a:extLst>
                <a:ext uri="{FF2B5EF4-FFF2-40B4-BE49-F238E27FC236}">
                  <a16:creationId xmlns:a16="http://schemas.microsoft.com/office/drawing/2014/main" id="{785E77EB-4824-413D-9154-BF3A4389769A}"/>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8" name="Google Shape;3371;p61">
              <a:extLst>
                <a:ext uri="{FF2B5EF4-FFF2-40B4-BE49-F238E27FC236}">
                  <a16:creationId xmlns:a16="http://schemas.microsoft.com/office/drawing/2014/main" id="{75D82465-DF1A-45F2-9A55-FB8FD90C919B}"/>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9" name="Google Shape;3372;p61">
              <a:extLst>
                <a:ext uri="{FF2B5EF4-FFF2-40B4-BE49-F238E27FC236}">
                  <a16:creationId xmlns:a16="http://schemas.microsoft.com/office/drawing/2014/main" id="{372959A5-DA7C-426D-9325-6B28C2AC89BA}"/>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0" name="Google Shape;3373;p61">
              <a:extLst>
                <a:ext uri="{FF2B5EF4-FFF2-40B4-BE49-F238E27FC236}">
                  <a16:creationId xmlns:a16="http://schemas.microsoft.com/office/drawing/2014/main" id="{E98BF848-00A5-46B9-AD0C-E1B25AD7A9D0}"/>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1" name="Google Shape;3374;p61">
              <a:extLst>
                <a:ext uri="{FF2B5EF4-FFF2-40B4-BE49-F238E27FC236}">
                  <a16:creationId xmlns:a16="http://schemas.microsoft.com/office/drawing/2014/main" id="{3924C4F0-1177-482F-812C-0B5B8ECAFB58}"/>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2" name="Google Shape;3375;p61">
              <a:extLst>
                <a:ext uri="{FF2B5EF4-FFF2-40B4-BE49-F238E27FC236}">
                  <a16:creationId xmlns:a16="http://schemas.microsoft.com/office/drawing/2014/main" id="{3A7BD5FA-334E-4E73-913C-9F98C733D4C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3" name="Google Shape;3376;p61">
              <a:extLst>
                <a:ext uri="{FF2B5EF4-FFF2-40B4-BE49-F238E27FC236}">
                  <a16:creationId xmlns:a16="http://schemas.microsoft.com/office/drawing/2014/main" id="{B5B2A127-AFCE-4639-A35D-D7A43871DE8B}"/>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4" name="Google Shape;3377;p61">
              <a:extLst>
                <a:ext uri="{FF2B5EF4-FFF2-40B4-BE49-F238E27FC236}">
                  <a16:creationId xmlns:a16="http://schemas.microsoft.com/office/drawing/2014/main" id="{6B4161B6-D18F-47D0-A438-B2CF266606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5" name="Google Shape;3378;p61">
              <a:extLst>
                <a:ext uri="{FF2B5EF4-FFF2-40B4-BE49-F238E27FC236}">
                  <a16:creationId xmlns:a16="http://schemas.microsoft.com/office/drawing/2014/main" id="{BDCE1186-6E45-4CE6-A874-8BDF962B6600}"/>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6" name="Google Shape;3379;p61">
              <a:extLst>
                <a:ext uri="{FF2B5EF4-FFF2-40B4-BE49-F238E27FC236}">
                  <a16:creationId xmlns:a16="http://schemas.microsoft.com/office/drawing/2014/main" id="{D9F7C26F-993E-495E-89BC-578117209681}"/>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7" name="Google Shape;3380;p61">
              <a:extLst>
                <a:ext uri="{FF2B5EF4-FFF2-40B4-BE49-F238E27FC236}">
                  <a16:creationId xmlns:a16="http://schemas.microsoft.com/office/drawing/2014/main" id="{DE58C9D6-5AAF-475A-9701-7AF649FE3B40}"/>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8" name="Google Shape;3381;p61">
              <a:extLst>
                <a:ext uri="{FF2B5EF4-FFF2-40B4-BE49-F238E27FC236}">
                  <a16:creationId xmlns:a16="http://schemas.microsoft.com/office/drawing/2014/main" id="{363B5385-51AF-42C7-9A36-B153AE9EEA6C}"/>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9" name="Google Shape;3382;p61">
              <a:extLst>
                <a:ext uri="{FF2B5EF4-FFF2-40B4-BE49-F238E27FC236}">
                  <a16:creationId xmlns:a16="http://schemas.microsoft.com/office/drawing/2014/main" id="{45F41646-36BF-4487-8286-E57B4E30FC0F}"/>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0" name="Google Shape;3383;p61">
              <a:extLst>
                <a:ext uri="{FF2B5EF4-FFF2-40B4-BE49-F238E27FC236}">
                  <a16:creationId xmlns:a16="http://schemas.microsoft.com/office/drawing/2014/main" id="{7664C457-7C41-461E-B5A8-34741CFFBBB0}"/>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1" name="Google Shape;3384;p61">
              <a:extLst>
                <a:ext uri="{FF2B5EF4-FFF2-40B4-BE49-F238E27FC236}">
                  <a16:creationId xmlns:a16="http://schemas.microsoft.com/office/drawing/2014/main" id="{174FECF4-8EA2-42D4-875F-E4DB5A33235C}"/>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2" name="Google Shape;3385;p61">
              <a:extLst>
                <a:ext uri="{FF2B5EF4-FFF2-40B4-BE49-F238E27FC236}">
                  <a16:creationId xmlns:a16="http://schemas.microsoft.com/office/drawing/2014/main" id="{27D157B9-59DF-41FE-9F1F-3D9CF37F275C}"/>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3" name="Google Shape;3386;p61">
              <a:extLst>
                <a:ext uri="{FF2B5EF4-FFF2-40B4-BE49-F238E27FC236}">
                  <a16:creationId xmlns:a16="http://schemas.microsoft.com/office/drawing/2014/main" id="{A683893F-2A19-41B2-B1AB-F383BA04FED5}"/>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4" name="Google Shape;3387;p61">
              <a:extLst>
                <a:ext uri="{FF2B5EF4-FFF2-40B4-BE49-F238E27FC236}">
                  <a16:creationId xmlns:a16="http://schemas.microsoft.com/office/drawing/2014/main" id="{54EE5F35-0E8A-4034-9874-E63CD3A98869}"/>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5" name="Google Shape;3388;p61">
              <a:extLst>
                <a:ext uri="{FF2B5EF4-FFF2-40B4-BE49-F238E27FC236}">
                  <a16:creationId xmlns:a16="http://schemas.microsoft.com/office/drawing/2014/main" id="{B995EAD2-6AB6-4882-AECE-95D6FCFE9D44}"/>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6" name="Google Shape;3389;p61">
              <a:extLst>
                <a:ext uri="{FF2B5EF4-FFF2-40B4-BE49-F238E27FC236}">
                  <a16:creationId xmlns:a16="http://schemas.microsoft.com/office/drawing/2014/main" id="{84B92247-3582-4070-ADEA-54F872F8AB07}"/>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7" name="Google Shape;3390;p61">
              <a:extLst>
                <a:ext uri="{FF2B5EF4-FFF2-40B4-BE49-F238E27FC236}">
                  <a16:creationId xmlns:a16="http://schemas.microsoft.com/office/drawing/2014/main" id="{73BA350E-0E98-464B-B70B-1836CD627B83}"/>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8" name="Google Shape;3391;p61">
              <a:extLst>
                <a:ext uri="{FF2B5EF4-FFF2-40B4-BE49-F238E27FC236}">
                  <a16:creationId xmlns:a16="http://schemas.microsoft.com/office/drawing/2014/main" id="{B517FC01-89E8-4AAD-BB93-CEED6FBB3397}"/>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9" name="Google Shape;3392;p61">
              <a:extLst>
                <a:ext uri="{FF2B5EF4-FFF2-40B4-BE49-F238E27FC236}">
                  <a16:creationId xmlns:a16="http://schemas.microsoft.com/office/drawing/2014/main" id="{28922DCE-C972-407F-ADE5-A58D651E25A8}"/>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0" name="Google Shape;3393;p61">
              <a:extLst>
                <a:ext uri="{FF2B5EF4-FFF2-40B4-BE49-F238E27FC236}">
                  <a16:creationId xmlns:a16="http://schemas.microsoft.com/office/drawing/2014/main" id="{52365172-1836-4D8E-9B63-6CAF9453509E}"/>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1" name="Google Shape;3394;p61">
              <a:extLst>
                <a:ext uri="{FF2B5EF4-FFF2-40B4-BE49-F238E27FC236}">
                  <a16:creationId xmlns:a16="http://schemas.microsoft.com/office/drawing/2014/main" id="{6366EF37-3F7A-45C5-BD95-0A1A1B93A875}"/>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2" name="Google Shape;3395;p61">
              <a:extLst>
                <a:ext uri="{FF2B5EF4-FFF2-40B4-BE49-F238E27FC236}">
                  <a16:creationId xmlns:a16="http://schemas.microsoft.com/office/drawing/2014/main" id="{580293EF-E1AE-48A1-A625-D2CC1D01715C}"/>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3" name="Google Shape;3396;p61">
              <a:extLst>
                <a:ext uri="{FF2B5EF4-FFF2-40B4-BE49-F238E27FC236}">
                  <a16:creationId xmlns:a16="http://schemas.microsoft.com/office/drawing/2014/main" id="{F350A58F-16B5-4F67-91D3-5D99096DB475}"/>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4" name="Google Shape;3397;p61">
              <a:extLst>
                <a:ext uri="{FF2B5EF4-FFF2-40B4-BE49-F238E27FC236}">
                  <a16:creationId xmlns:a16="http://schemas.microsoft.com/office/drawing/2014/main" id="{DD872A4A-E982-4774-8D0E-DF6E12EFDB83}"/>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5" name="Google Shape;3398;p61">
              <a:extLst>
                <a:ext uri="{FF2B5EF4-FFF2-40B4-BE49-F238E27FC236}">
                  <a16:creationId xmlns:a16="http://schemas.microsoft.com/office/drawing/2014/main" id="{A6A4D7CB-60E7-4977-9364-65361B5D82E5}"/>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6" name="Google Shape;3399;p61">
              <a:extLst>
                <a:ext uri="{FF2B5EF4-FFF2-40B4-BE49-F238E27FC236}">
                  <a16:creationId xmlns:a16="http://schemas.microsoft.com/office/drawing/2014/main" id="{F5506D51-D9FE-4600-B139-20F84765AD54}"/>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7" name="Google Shape;3400;p61">
              <a:extLst>
                <a:ext uri="{FF2B5EF4-FFF2-40B4-BE49-F238E27FC236}">
                  <a16:creationId xmlns:a16="http://schemas.microsoft.com/office/drawing/2014/main" id="{3D096AC0-04E6-4BD9-9AA0-1F9B23B0889E}"/>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8" name="Google Shape;3401;p61">
              <a:extLst>
                <a:ext uri="{FF2B5EF4-FFF2-40B4-BE49-F238E27FC236}">
                  <a16:creationId xmlns:a16="http://schemas.microsoft.com/office/drawing/2014/main" id="{BCBD8776-D442-455B-AEE4-3A74A89A7996}"/>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9" name="Google Shape;3402;p61">
              <a:extLst>
                <a:ext uri="{FF2B5EF4-FFF2-40B4-BE49-F238E27FC236}">
                  <a16:creationId xmlns:a16="http://schemas.microsoft.com/office/drawing/2014/main" id="{EFC4B6F1-54F5-4763-A6D2-3F64B811ADAB}"/>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0" name="Google Shape;3403;p61">
              <a:extLst>
                <a:ext uri="{FF2B5EF4-FFF2-40B4-BE49-F238E27FC236}">
                  <a16:creationId xmlns:a16="http://schemas.microsoft.com/office/drawing/2014/main" id="{506F6DDD-1E65-4DF7-A377-75ACD4462D06}"/>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1" name="Google Shape;3404;p61">
              <a:extLst>
                <a:ext uri="{FF2B5EF4-FFF2-40B4-BE49-F238E27FC236}">
                  <a16:creationId xmlns:a16="http://schemas.microsoft.com/office/drawing/2014/main" id="{5CAC9901-8D1A-4E5F-B38F-E8444804488A}"/>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2" name="Google Shape;3405;p61">
              <a:extLst>
                <a:ext uri="{FF2B5EF4-FFF2-40B4-BE49-F238E27FC236}">
                  <a16:creationId xmlns:a16="http://schemas.microsoft.com/office/drawing/2014/main" id="{F8E6D199-8250-4B89-9D5E-B0DCE428726C}"/>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3" name="Google Shape;3406;p61">
              <a:extLst>
                <a:ext uri="{FF2B5EF4-FFF2-40B4-BE49-F238E27FC236}">
                  <a16:creationId xmlns:a16="http://schemas.microsoft.com/office/drawing/2014/main" id="{9F3E1F6C-7537-498F-9060-B3BBBD48DAD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4" name="Google Shape;3407;p61">
              <a:extLst>
                <a:ext uri="{FF2B5EF4-FFF2-40B4-BE49-F238E27FC236}">
                  <a16:creationId xmlns:a16="http://schemas.microsoft.com/office/drawing/2014/main" id="{E5362D03-85B3-4742-8D04-69A752D72A49}"/>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5" name="Google Shape;3408;p61">
              <a:extLst>
                <a:ext uri="{FF2B5EF4-FFF2-40B4-BE49-F238E27FC236}">
                  <a16:creationId xmlns:a16="http://schemas.microsoft.com/office/drawing/2014/main" id="{CC358DF6-4714-407D-BB44-9CBAE6EFA51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6" name="Google Shape;3409;p61">
              <a:extLst>
                <a:ext uri="{FF2B5EF4-FFF2-40B4-BE49-F238E27FC236}">
                  <a16:creationId xmlns:a16="http://schemas.microsoft.com/office/drawing/2014/main" id="{296F3037-1237-49D3-93F6-86423E638933}"/>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sp>
        <p:nvSpPr>
          <p:cNvPr id="218" name="Rectangle 217">
            <a:extLst>
              <a:ext uri="{FF2B5EF4-FFF2-40B4-BE49-F238E27FC236}">
                <a16:creationId xmlns:a16="http://schemas.microsoft.com/office/drawing/2014/main" id="{9AA5A671-E65D-434C-A906-4FAE7F18BA4F}"/>
              </a:ext>
            </a:extLst>
          </p:cNvPr>
          <p:cNvSpPr/>
          <p:nvPr userDrawn="1"/>
        </p:nvSpPr>
        <p:spPr>
          <a:xfrm>
            <a:off x="-795" y="222465"/>
            <a:ext cx="88900" cy="7112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220" name="Group 219">
            <a:extLst>
              <a:ext uri="{FF2B5EF4-FFF2-40B4-BE49-F238E27FC236}">
                <a16:creationId xmlns:a16="http://schemas.microsoft.com/office/drawing/2014/main" id="{5FD6B939-A464-4BE7-81F5-4E77864F0715}"/>
              </a:ext>
            </a:extLst>
          </p:cNvPr>
          <p:cNvGrpSpPr/>
          <p:nvPr userDrawn="1"/>
        </p:nvGrpSpPr>
        <p:grpSpPr>
          <a:xfrm>
            <a:off x="-12700" y="895076"/>
            <a:ext cx="8186738" cy="71438"/>
            <a:chOff x="-12700" y="1035245"/>
            <a:chExt cx="8186738" cy="71438"/>
          </a:xfrm>
          <a:solidFill>
            <a:sysClr val="windowText" lastClr="000000"/>
          </a:solidFill>
        </p:grpSpPr>
        <p:cxnSp>
          <p:nvCxnSpPr>
            <p:cNvPr id="221" name="Straight Connector 220">
              <a:extLst>
                <a:ext uri="{FF2B5EF4-FFF2-40B4-BE49-F238E27FC236}">
                  <a16:creationId xmlns:a16="http://schemas.microsoft.com/office/drawing/2014/main" id="{6CBC33B4-AE41-42B5-8938-7A3B2FED120C}"/>
                </a:ext>
              </a:extLst>
            </p:cNvPr>
            <p:cNvCxnSpPr/>
            <p:nvPr/>
          </p:nvCxnSpPr>
          <p:spPr>
            <a:xfrm>
              <a:off x="-12700" y="1072584"/>
              <a:ext cx="8115300" cy="0"/>
            </a:xfrm>
            <a:prstGeom prst="line">
              <a:avLst/>
            </a:prstGeom>
            <a:grpFill/>
            <a:ln w="6350" cap="flat" cmpd="sng" algn="ctr">
              <a:solidFill>
                <a:srgbClr val="2F98B8"/>
              </a:solidFill>
              <a:prstDash val="solid"/>
              <a:miter lim="800000"/>
            </a:ln>
            <a:effectLst/>
          </p:spPr>
        </p:cxnSp>
        <p:sp>
          <p:nvSpPr>
            <p:cNvPr id="222" name="Oval 221">
              <a:extLst>
                <a:ext uri="{FF2B5EF4-FFF2-40B4-BE49-F238E27FC236}">
                  <a16:creationId xmlns:a16="http://schemas.microsoft.com/office/drawing/2014/main" id="{1D3C1118-9C9F-41C4-AD4A-0C1DAD149C8B}"/>
                </a:ext>
              </a:extLst>
            </p:cNvPr>
            <p:cNvSpPr/>
            <p:nvPr/>
          </p:nvSpPr>
          <p:spPr>
            <a:xfrm>
              <a:off x="8102600" y="1035245"/>
              <a:ext cx="71438" cy="71438"/>
            </a:xfrm>
            <a:prstGeom prst="ellipse">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224" name="Google Shape;3410;p61">
            <a:extLst>
              <a:ext uri="{FF2B5EF4-FFF2-40B4-BE49-F238E27FC236}">
                <a16:creationId xmlns:a16="http://schemas.microsoft.com/office/drawing/2014/main" id="{A07EA215-C2AD-4BC6-BA61-86C31A093DFC}"/>
              </a:ext>
            </a:extLst>
          </p:cNvPr>
          <p:cNvGrpSpPr/>
          <p:nvPr userDrawn="1"/>
        </p:nvGrpSpPr>
        <p:grpSpPr>
          <a:xfrm>
            <a:off x="6953686" y="6111599"/>
            <a:ext cx="746023" cy="738808"/>
            <a:chOff x="468200" y="1667900"/>
            <a:chExt cx="1085575" cy="1075075"/>
          </a:xfrm>
          <a:solidFill>
            <a:schemeClr val="bg1"/>
          </a:solidFill>
        </p:grpSpPr>
        <p:sp>
          <p:nvSpPr>
            <p:cNvPr id="225" name="Google Shape;3411;p61">
              <a:extLst>
                <a:ext uri="{FF2B5EF4-FFF2-40B4-BE49-F238E27FC236}">
                  <a16:creationId xmlns:a16="http://schemas.microsoft.com/office/drawing/2014/main" id="{83664C3E-F177-4F8E-849A-2BAA42F8B914}"/>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6" name="Google Shape;3412;p61">
              <a:extLst>
                <a:ext uri="{FF2B5EF4-FFF2-40B4-BE49-F238E27FC236}">
                  <a16:creationId xmlns:a16="http://schemas.microsoft.com/office/drawing/2014/main" id="{0A54B5F1-DD81-47B9-8D11-F063D0189F9D}"/>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7" name="Google Shape;3413;p61">
              <a:extLst>
                <a:ext uri="{FF2B5EF4-FFF2-40B4-BE49-F238E27FC236}">
                  <a16:creationId xmlns:a16="http://schemas.microsoft.com/office/drawing/2014/main" id="{2DDB9C9A-4412-4435-B7C3-020B09AD3A79}"/>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8" name="Google Shape;3414;p61">
              <a:extLst>
                <a:ext uri="{FF2B5EF4-FFF2-40B4-BE49-F238E27FC236}">
                  <a16:creationId xmlns:a16="http://schemas.microsoft.com/office/drawing/2014/main" id="{2AFCC6AF-18E6-4CCA-88CE-30711ACFA6C6}"/>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9" name="Google Shape;3415;p61">
              <a:extLst>
                <a:ext uri="{FF2B5EF4-FFF2-40B4-BE49-F238E27FC236}">
                  <a16:creationId xmlns:a16="http://schemas.microsoft.com/office/drawing/2014/main" id="{48CF6DFE-1845-43D9-9B66-19563E07757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0" name="Google Shape;3416;p61">
              <a:extLst>
                <a:ext uri="{FF2B5EF4-FFF2-40B4-BE49-F238E27FC236}">
                  <a16:creationId xmlns:a16="http://schemas.microsoft.com/office/drawing/2014/main" id="{18DB76F3-0C9C-4DD9-B65D-F11E8F979A7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1" name="Google Shape;3417;p61">
              <a:extLst>
                <a:ext uri="{FF2B5EF4-FFF2-40B4-BE49-F238E27FC236}">
                  <a16:creationId xmlns:a16="http://schemas.microsoft.com/office/drawing/2014/main" id="{5BEEB9E4-C952-4562-BC2A-25D92F1B7E9A}"/>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2" name="Google Shape;3418;p61">
              <a:extLst>
                <a:ext uri="{FF2B5EF4-FFF2-40B4-BE49-F238E27FC236}">
                  <a16:creationId xmlns:a16="http://schemas.microsoft.com/office/drawing/2014/main" id="{C87A5449-D657-4966-87BC-A748BFB85F2A}"/>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3" name="Google Shape;3419;p61">
              <a:extLst>
                <a:ext uri="{FF2B5EF4-FFF2-40B4-BE49-F238E27FC236}">
                  <a16:creationId xmlns:a16="http://schemas.microsoft.com/office/drawing/2014/main" id="{210A4020-E887-4694-9D0D-A7063B2CBBEB}"/>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4" name="Google Shape;3420;p61">
              <a:extLst>
                <a:ext uri="{FF2B5EF4-FFF2-40B4-BE49-F238E27FC236}">
                  <a16:creationId xmlns:a16="http://schemas.microsoft.com/office/drawing/2014/main" id="{12141758-057C-48FA-B7F0-FA5B5CB6AA21}"/>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5" name="Google Shape;3421;p61">
              <a:extLst>
                <a:ext uri="{FF2B5EF4-FFF2-40B4-BE49-F238E27FC236}">
                  <a16:creationId xmlns:a16="http://schemas.microsoft.com/office/drawing/2014/main" id="{E56DF5D6-F555-449A-A800-CBE3F4934DA5}"/>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6" name="Google Shape;3422;p61">
              <a:extLst>
                <a:ext uri="{FF2B5EF4-FFF2-40B4-BE49-F238E27FC236}">
                  <a16:creationId xmlns:a16="http://schemas.microsoft.com/office/drawing/2014/main" id="{EFB7B2EE-042D-44D7-A613-9D65BFD34DE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7" name="Google Shape;3423;p61">
              <a:extLst>
                <a:ext uri="{FF2B5EF4-FFF2-40B4-BE49-F238E27FC236}">
                  <a16:creationId xmlns:a16="http://schemas.microsoft.com/office/drawing/2014/main" id="{22108FBA-294D-48D3-9F0D-97318EC7F27A}"/>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8" name="Google Shape;3424;p61">
              <a:extLst>
                <a:ext uri="{FF2B5EF4-FFF2-40B4-BE49-F238E27FC236}">
                  <a16:creationId xmlns:a16="http://schemas.microsoft.com/office/drawing/2014/main" id="{570732AA-7006-48A9-9D01-378F3921F70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9" name="Google Shape;3425;p61">
              <a:extLst>
                <a:ext uri="{FF2B5EF4-FFF2-40B4-BE49-F238E27FC236}">
                  <a16:creationId xmlns:a16="http://schemas.microsoft.com/office/drawing/2014/main" id="{0F1C56E1-979E-4C27-8C6F-8E8B09B84DE7}"/>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0" name="Google Shape;3426;p61">
              <a:extLst>
                <a:ext uri="{FF2B5EF4-FFF2-40B4-BE49-F238E27FC236}">
                  <a16:creationId xmlns:a16="http://schemas.microsoft.com/office/drawing/2014/main" id="{5B5A656B-DAFD-4994-957A-361F387A8943}"/>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1" name="Google Shape;3427;p61">
              <a:extLst>
                <a:ext uri="{FF2B5EF4-FFF2-40B4-BE49-F238E27FC236}">
                  <a16:creationId xmlns:a16="http://schemas.microsoft.com/office/drawing/2014/main" id="{BFFA8D26-02F8-4A81-AE49-38EB4A439812}"/>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2" name="Google Shape;3428;p61">
              <a:extLst>
                <a:ext uri="{FF2B5EF4-FFF2-40B4-BE49-F238E27FC236}">
                  <a16:creationId xmlns:a16="http://schemas.microsoft.com/office/drawing/2014/main" id="{FCD9BE6A-F273-4E51-BD0E-D70D66360CE3}"/>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3" name="Google Shape;3429;p61">
              <a:extLst>
                <a:ext uri="{FF2B5EF4-FFF2-40B4-BE49-F238E27FC236}">
                  <a16:creationId xmlns:a16="http://schemas.microsoft.com/office/drawing/2014/main" id="{DC5E1996-243E-4DFF-A8B4-8BC738169441}"/>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4" name="Google Shape;3430;p61">
              <a:extLst>
                <a:ext uri="{FF2B5EF4-FFF2-40B4-BE49-F238E27FC236}">
                  <a16:creationId xmlns:a16="http://schemas.microsoft.com/office/drawing/2014/main" id="{72ADA6CF-9CB5-4CC3-A964-343983715F1F}"/>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5" name="Google Shape;3431;p61">
              <a:extLst>
                <a:ext uri="{FF2B5EF4-FFF2-40B4-BE49-F238E27FC236}">
                  <a16:creationId xmlns:a16="http://schemas.microsoft.com/office/drawing/2014/main" id="{C91831DC-AE26-4369-A85E-9C279D05D38A}"/>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6" name="Google Shape;3432;p61">
              <a:extLst>
                <a:ext uri="{FF2B5EF4-FFF2-40B4-BE49-F238E27FC236}">
                  <a16:creationId xmlns:a16="http://schemas.microsoft.com/office/drawing/2014/main" id="{EFD612B3-310E-456B-A7ED-29603F87996F}"/>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7" name="Google Shape;3433;p61">
              <a:extLst>
                <a:ext uri="{FF2B5EF4-FFF2-40B4-BE49-F238E27FC236}">
                  <a16:creationId xmlns:a16="http://schemas.microsoft.com/office/drawing/2014/main" id="{A762A0D5-B240-48B1-B6AA-2258142529AC}"/>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8" name="Google Shape;3434;p61">
              <a:extLst>
                <a:ext uri="{FF2B5EF4-FFF2-40B4-BE49-F238E27FC236}">
                  <a16:creationId xmlns:a16="http://schemas.microsoft.com/office/drawing/2014/main" id="{C512D611-4EBD-43EF-896D-C3D6B33B49AE}"/>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9" name="Google Shape;3435;p61">
              <a:extLst>
                <a:ext uri="{FF2B5EF4-FFF2-40B4-BE49-F238E27FC236}">
                  <a16:creationId xmlns:a16="http://schemas.microsoft.com/office/drawing/2014/main" id="{59CF6A53-0A06-4920-A2C7-8D378288EC71}"/>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0" name="Google Shape;3436;p61">
              <a:extLst>
                <a:ext uri="{FF2B5EF4-FFF2-40B4-BE49-F238E27FC236}">
                  <a16:creationId xmlns:a16="http://schemas.microsoft.com/office/drawing/2014/main" id="{44CDC77B-4B4C-4A30-B632-00F195D38A0F}"/>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1" name="Google Shape;3437;p61">
              <a:extLst>
                <a:ext uri="{FF2B5EF4-FFF2-40B4-BE49-F238E27FC236}">
                  <a16:creationId xmlns:a16="http://schemas.microsoft.com/office/drawing/2014/main" id="{9E4159C2-EF5F-4E25-9370-3855D199CA18}"/>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2" name="Google Shape;3438;p61">
              <a:extLst>
                <a:ext uri="{FF2B5EF4-FFF2-40B4-BE49-F238E27FC236}">
                  <a16:creationId xmlns:a16="http://schemas.microsoft.com/office/drawing/2014/main" id="{1C3939E0-3C48-4C23-A913-77CD8299EC84}"/>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3" name="Google Shape;3439;p61">
              <a:extLst>
                <a:ext uri="{FF2B5EF4-FFF2-40B4-BE49-F238E27FC236}">
                  <a16:creationId xmlns:a16="http://schemas.microsoft.com/office/drawing/2014/main" id="{B5411671-1D13-44E9-A69F-6105E0AAEDEA}"/>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4" name="Google Shape;3440;p61">
              <a:extLst>
                <a:ext uri="{FF2B5EF4-FFF2-40B4-BE49-F238E27FC236}">
                  <a16:creationId xmlns:a16="http://schemas.microsoft.com/office/drawing/2014/main" id="{0193296C-2700-4549-BF0B-350065BD3DC0}"/>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5" name="Google Shape;3441;p61">
              <a:extLst>
                <a:ext uri="{FF2B5EF4-FFF2-40B4-BE49-F238E27FC236}">
                  <a16:creationId xmlns:a16="http://schemas.microsoft.com/office/drawing/2014/main" id="{3A3392C8-BA93-4877-B51A-A5D36F1CB70C}"/>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6" name="Google Shape;3442;p61">
              <a:extLst>
                <a:ext uri="{FF2B5EF4-FFF2-40B4-BE49-F238E27FC236}">
                  <a16:creationId xmlns:a16="http://schemas.microsoft.com/office/drawing/2014/main" id="{12A0DEB6-8C82-4C44-88B8-5DD7473143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7" name="Google Shape;3443;p61">
              <a:extLst>
                <a:ext uri="{FF2B5EF4-FFF2-40B4-BE49-F238E27FC236}">
                  <a16:creationId xmlns:a16="http://schemas.microsoft.com/office/drawing/2014/main" id="{4ACB8AE6-0717-4F1E-865A-C1A4E449675D}"/>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8" name="Google Shape;3444;p61">
              <a:extLst>
                <a:ext uri="{FF2B5EF4-FFF2-40B4-BE49-F238E27FC236}">
                  <a16:creationId xmlns:a16="http://schemas.microsoft.com/office/drawing/2014/main" id="{AE873CF9-7723-4974-8512-3D4493513F35}"/>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9" name="Google Shape;3445;p61">
              <a:extLst>
                <a:ext uri="{FF2B5EF4-FFF2-40B4-BE49-F238E27FC236}">
                  <a16:creationId xmlns:a16="http://schemas.microsoft.com/office/drawing/2014/main" id="{0F4BAE20-7D3D-4BF3-856A-EC542C58B86D}"/>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0" name="Google Shape;3446;p61">
              <a:extLst>
                <a:ext uri="{FF2B5EF4-FFF2-40B4-BE49-F238E27FC236}">
                  <a16:creationId xmlns:a16="http://schemas.microsoft.com/office/drawing/2014/main" id="{B6E8DA85-661B-4B85-8932-F8C70BF7011A}"/>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1" name="Google Shape;3447;p61">
              <a:extLst>
                <a:ext uri="{FF2B5EF4-FFF2-40B4-BE49-F238E27FC236}">
                  <a16:creationId xmlns:a16="http://schemas.microsoft.com/office/drawing/2014/main" id="{C2BBFBF1-0566-4741-B49E-B0F017D682E6}"/>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2" name="Google Shape;3448;p61">
              <a:extLst>
                <a:ext uri="{FF2B5EF4-FFF2-40B4-BE49-F238E27FC236}">
                  <a16:creationId xmlns:a16="http://schemas.microsoft.com/office/drawing/2014/main" id="{2F145425-63DB-4715-9FCF-B19D68343192}"/>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3" name="Google Shape;3449;p61">
              <a:extLst>
                <a:ext uri="{FF2B5EF4-FFF2-40B4-BE49-F238E27FC236}">
                  <a16:creationId xmlns:a16="http://schemas.microsoft.com/office/drawing/2014/main" id="{73D599C9-DF4B-43A5-822D-6B7D5A1BA767}"/>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4" name="Google Shape;3450;p61">
              <a:extLst>
                <a:ext uri="{FF2B5EF4-FFF2-40B4-BE49-F238E27FC236}">
                  <a16:creationId xmlns:a16="http://schemas.microsoft.com/office/drawing/2014/main" id="{8D080DF2-6600-4474-AA12-94424B1D30C9}"/>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5" name="Google Shape;3451;p61">
              <a:extLst>
                <a:ext uri="{FF2B5EF4-FFF2-40B4-BE49-F238E27FC236}">
                  <a16:creationId xmlns:a16="http://schemas.microsoft.com/office/drawing/2014/main" id="{6B4B0428-6331-42C0-A744-DA870DCC7D09}"/>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6" name="Google Shape;3452;p61">
              <a:extLst>
                <a:ext uri="{FF2B5EF4-FFF2-40B4-BE49-F238E27FC236}">
                  <a16:creationId xmlns:a16="http://schemas.microsoft.com/office/drawing/2014/main" id="{16B2BEA1-AFF4-465C-AD1A-382F9D7DAE8C}"/>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7" name="Google Shape;3453;p61">
              <a:extLst>
                <a:ext uri="{FF2B5EF4-FFF2-40B4-BE49-F238E27FC236}">
                  <a16:creationId xmlns:a16="http://schemas.microsoft.com/office/drawing/2014/main" id="{09AEF775-7714-4E24-BF41-CC2501A0C41C}"/>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8" name="Google Shape;3454;p61">
              <a:extLst>
                <a:ext uri="{FF2B5EF4-FFF2-40B4-BE49-F238E27FC236}">
                  <a16:creationId xmlns:a16="http://schemas.microsoft.com/office/drawing/2014/main" id="{C2ED7A7E-5C7A-4793-8982-F0BD7E6CF366}"/>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9" name="Google Shape;3455;p61">
              <a:extLst>
                <a:ext uri="{FF2B5EF4-FFF2-40B4-BE49-F238E27FC236}">
                  <a16:creationId xmlns:a16="http://schemas.microsoft.com/office/drawing/2014/main" id="{B034CAC1-39A5-470B-B0CB-7BEC344D57B4}"/>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0" name="Google Shape;3456;p61">
              <a:extLst>
                <a:ext uri="{FF2B5EF4-FFF2-40B4-BE49-F238E27FC236}">
                  <a16:creationId xmlns:a16="http://schemas.microsoft.com/office/drawing/2014/main" id="{DCDE5398-A7AB-421F-8A92-A48F9C14F93A}"/>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1" name="Google Shape;3457;p61">
              <a:extLst>
                <a:ext uri="{FF2B5EF4-FFF2-40B4-BE49-F238E27FC236}">
                  <a16:creationId xmlns:a16="http://schemas.microsoft.com/office/drawing/2014/main" id="{3A81DC61-D0CC-4DF1-A00B-A2E48EF496BD}"/>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2" name="Google Shape;3458;p61">
              <a:extLst>
                <a:ext uri="{FF2B5EF4-FFF2-40B4-BE49-F238E27FC236}">
                  <a16:creationId xmlns:a16="http://schemas.microsoft.com/office/drawing/2014/main" id="{18848AAB-D774-4FC3-B9D3-9FDB77128189}"/>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3" name="Google Shape;3459;p61">
              <a:extLst>
                <a:ext uri="{FF2B5EF4-FFF2-40B4-BE49-F238E27FC236}">
                  <a16:creationId xmlns:a16="http://schemas.microsoft.com/office/drawing/2014/main" id="{69013B4D-CD7A-44F3-82E3-9A46268A56E7}"/>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4" name="Google Shape;3460;p61">
              <a:extLst>
                <a:ext uri="{FF2B5EF4-FFF2-40B4-BE49-F238E27FC236}">
                  <a16:creationId xmlns:a16="http://schemas.microsoft.com/office/drawing/2014/main" id="{09DBE77B-3CDB-4C34-9B73-E9DF70B289D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5" name="Google Shape;3461;p61">
              <a:extLst>
                <a:ext uri="{FF2B5EF4-FFF2-40B4-BE49-F238E27FC236}">
                  <a16:creationId xmlns:a16="http://schemas.microsoft.com/office/drawing/2014/main" id="{FD80BE81-FCA5-4F2F-94F6-1A16DE62E46A}"/>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6" name="Google Shape;3462;p61">
              <a:extLst>
                <a:ext uri="{FF2B5EF4-FFF2-40B4-BE49-F238E27FC236}">
                  <a16:creationId xmlns:a16="http://schemas.microsoft.com/office/drawing/2014/main" id="{A7453E20-1778-48BA-AB61-CB782A9ED32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7" name="Google Shape;3463;p61">
              <a:extLst>
                <a:ext uri="{FF2B5EF4-FFF2-40B4-BE49-F238E27FC236}">
                  <a16:creationId xmlns:a16="http://schemas.microsoft.com/office/drawing/2014/main" id="{D274D4A7-AFD8-4228-AA05-5A8E48B7241F}"/>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8" name="Google Shape;3464;p61">
              <a:extLst>
                <a:ext uri="{FF2B5EF4-FFF2-40B4-BE49-F238E27FC236}">
                  <a16:creationId xmlns:a16="http://schemas.microsoft.com/office/drawing/2014/main" id="{FDB301C2-82DA-4583-AB15-ED4A8984CEF1}"/>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9" name="Google Shape;3465;p61">
              <a:extLst>
                <a:ext uri="{FF2B5EF4-FFF2-40B4-BE49-F238E27FC236}">
                  <a16:creationId xmlns:a16="http://schemas.microsoft.com/office/drawing/2014/main" id="{12D7ADC9-2A5C-4942-A14C-E3490C403F9A}"/>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0" name="Google Shape;3466;p61">
              <a:extLst>
                <a:ext uri="{FF2B5EF4-FFF2-40B4-BE49-F238E27FC236}">
                  <a16:creationId xmlns:a16="http://schemas.microsoft.com/office/drawing/2014/main" id="{1A9EA53C-0F68-4434-A375-FA65B2DAD670}"/>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1" name="Google Shape;3467;p61">
              <a:extLst>
                <a:ext uri="{FF2B5EF4-FFF2-40B4-BE49-F238E27FC236}">
                  <a16:creationId xmlns:a16="http://schemas.microsoft.com/office/drawing/2014/main" id="{0AAA1CE7-D41A-492D-AEFB-A41FA29E8496}"/>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2" name="Google Shape;3468;p61">
              <a:extLst>
                <a:ext uri="{FF2B5EF4-FFF2-40B4-BE49-F238E27FC236}">
                  <a16:creationId xmlns:a16="http://schemas.microsoft.com/office/drawing/2014/main" id="{3AE32FBF-6E43-4710-AD71-F3304451E18B}"/>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3" name="Google Shape;3469;p61">
              <a:extLst>
                <a:ext uri="{FF2B5EF4-FFF2-40B4-BE49-F238E27FC236}">
                  <a16:creationId xmlns:a16="http://schemas.microsoft.com/office/drawing/2014/main" id="{E9D47E16-683A-481E-89DD-A313B66202FF}"/>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4" name="Google Shape;3470;p61">
              <a:extLst>
                <a:ext uri="{FF2B5EF4-FFF2-40B4-BE49-F238E27FC236}">
                  <a16:creationId xmlns:a16="http://schemas.microsoft.com/office/drawing/2014/main" id="{18A490B2-4CF9-4639-9B81-F098197392B2}"/>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5" name="Google Shape;3471;p61">
              <a:extLst>
                <a:ext uri="{FF2B5EF4-FFF2-40B4-BE49-F238E27FC236}">
                  <a16:creationId xmlns:a16="http://schemas.microsoft.com/office/drawing/2014/main" id="{82ADCAC3-9FA9-4BF6-A00E-43B7276FAADD}"/>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6" name="Google Shape;3472;p61">
              <a:extLst>
                <a:ext uri="{FF2B5EF4-FFF2-40B4-BE49-F238E27FC236}">
                  <a16:creationId xmlns:a16="http://schemas.microsoft.com/office/drawing/2014/main" id="{6F4329A5-3D22-4069-8DF5-9F7F7D3E9B4B}"/>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7" name="Google Shape;3473;p61">
              <a:extLst>
                <a:ext uri="{FF2B5EF4-FFF2-40B4-BE49-F238E27FC236}">
                  <a16:creationId xmlns:a16="http://schemas.microsoft.com/office/drawing/2014/main" id="{C5F27D4C-E099-4679-BEBB-30ACD901F4C5}"/>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8" name="Google Shape;3474;p61">
              <a:extLst>
                <a:ext uri="{FF2B5EF4-FFF2-40B4-BE49-F238E27FC236}">
                  <a16:creationId xmlns:a16="http://schemas.microsoft.com/office/drawing/2014/main" id="{3D98C17B-4543-43DC-BB15-C6312BFA87C0}"/>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sp>
        <p:nvSpPr>
          <p:cNvPr id="294" name="Text Placeholder 293">
            <a:extLst>
              <a:ext uri="{FF2B5EF4-FFF2-40B4-BE49-F238E27FC236}">
                <a16:creationId xmlns:a16="http://schemas.microsoft.com/office/drawing/2014/main" id="{4C80A49A-F3B7-4C22-AAB0-4FFB378E806B}"/>
              </a:ext>
            </a:extLst>
          </p:cNvPr>
          <p:cNvSpPr>
            <a:spLocks noGrp="1"/>
          </p:cNvSpPr>
          <p:nvPr>
            <p:ph type="body" sz="quarter" idx="10" hasCustomPrompt="1"/>
          </p:nvPr>
        </p:nvSpPr>
        <p:spPr>
          <a:xfrm>
            <a:off x="401452" y="234951"/>
            <a:ext cx="7859713" cy="683516"/>
          </a:xfrm>
          <a:prstGeom prst="rect">
            <a:avLst/>
          </a:prstGeom>
        </p:spPr>
        <p:txBody>
          <a:bodyPr anchor="ctr"/>
          <a:lstStyle>
            <a:lvl1pPr marL="0" indent="0">
              <a:buNone/>
              <a:defRPr sz="3600" b="1">
                <a:solidFill>
                  <a:schemeClr val="tx1">
                    <a:lumMod val="85000"/>
                    <a:lumOff val="15000"/>
                  </a:schemeClr>
                </a:solidFill>
                <a:latin typeface="Arial" panose="020B0604020202020204" pitchFamily="34" charset="0"/>
                <a:cs typeface="Arial" panose="020B0604020202020204" pitchFamily="34" charset="0"/>
              </a:defRPr>
            </a:lvl1pPr>
          </a:lstStyle>
          <a:p>
            <a:pPr lvl="0"/>
            <a:r>
              <a:rPr lang="en-US" dirty="0"/>
              <a:t>Your Page Title Goes Here</a:t>
            </a:r>
          </a:p>
        </p:txBody>
      </p:sp>
      <p:pic>
        <p:nvPicPr>
          <p:cNvPr id="344" name="Picture 343"/>
          <p:cNvPicPr/>
          <p:nvPr userDrawn="1"/>
        </p:nvPicPr>
        <p:blipFill>
          <a:blip r:embed="rId2" cstate="print">
            <a:extLst>
              <a:ext uri="{28A0092B-C50C-407E-A947-70E740481C1C}">
                <a14:useLocalDpi xmlns:a14="http://schemas.microsoft.com/office/drawing/2010/main" val="0"/>
              </a:ext>
            </a:extLst>
          </a:blip>
          <a:stretch>
            <a:fillRect/>
          </a:stretch>
        </p:blipFill>
        <p:spPr>
          <a:xfrm>
            <a:off x="11317394" y="77403"/>
            <a:ext cx="766656" cy="1206922"/>
          </a:xfrm>
          <a:prstGeom prst="rect">
            <a:avLst/>
          </a:prstGeom>
        </p:spPr>
      </p:pic>
    </p:spTree>
    <p:extLst>
      <p:ext uri="{BB962C8B-B14F-4D97-AF65-F5344CB8AC3E}">
        <p14:creationId xmlns:p14="http://schemas.microsoft.com/office/powerpoint/2010/main" val="875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C78D86-5797-420E-A8A4-C7199E24AE72}"/>
              </a:ext>
            </a:extLst>
          </p:cNvPr>
          <p:cNvSpPr/>
          <p:nvPr userDrawn="1"/>
        </p:nvSpPr>
        <p:spPr>
          <a:xfrm>
            <a:off x="0" y="6515101"/>
            <a:ext cx="2453688" cy="342900"/>
          </a:xfrm>
          <a:prstGeom prst="rect">
            <a:avLst/>
          </a:prstGeom>
          <a:solidFill>
            <a:srgbClr val="EA127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A71D81B-D466-433B-AF3B-C4EBD7D34B93}"/>
              </a:ext>
            </a:extLst>
          </p:cNvPr>
          <p:cNvSpPr/>
          <p:nvPr userDrawn="1"/>
        </p:nvSpPr>
        <p:spPr>
          <a:xfrm>
            <a:off x="2450306" y="6515101"/>
            <a:ext cx="2428875"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5B9E0F7-1C33-4B32-A7CD-46280595A471}"/>
              </a:ext>
            </a:extLst>
          </p:cNvPr>
          <p:cNvSpPr/>
          <p:nvPr userDrawn="1"/>
        </p:nvSpPr>
        <p:spPr>
          <a:xfrm>
            <a:off x="4869156" y="6515101"/>
            <a:ext cx="2453688" cy="3429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BF011F7-7586-44C7-B2D1-01F3C880D505}"/>
              </a:ext>
            </a:extLst>
          </p:cNvPr>
          <p:cNvSpPr/>
          <p:nvPr userDrawn="1"/>
        </p:nvSpPr>
        <p:spPr>
          <a:xfrm>
            <a:off x="7322344" y="6515101"/>
            <a:ext cx="2438400" cy="342900"/>
          </a:xfrm>
          <a:prstGeom prst="rect">
            <a:avLst/>
          </a:prstGeom>
          <a:solidFill>
            <a:srgbClr val="F9B23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07124CF-6A73-40AA-A901-15C02C977C13}"/>
              </a:ext>
            </a:extLst>
          </p:cNvPr>
          <p:cNvSpPr/>
          <p:nvPr userDrawn="1"/>
        </p:nvSpPr>
        <p:spPr>
          <a:xfrm>
            <a:off x="9753600" y="6515101"/>
            <a:ext cx="2438400"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 name="Slide Number">
            <a:extLst>
              <a:ext uri="{FF2B5EF4-FFF2-40B4-BE49-F238E27FC236}">
                <a16:creationId xmlns:a16="http://schemas.microsoft.com/office/drawing/2014/main" id="{345232C4-781B-4AFC-84D5-5888B84E378D}"/>
              </a:ext>
            </a:extLst>
          </p:cNvPr>
          <p:cNvSpPr txBox="1">
            <a:spLocks/>
          </p:cNvSpPr>
          <p:nvPr userDrawn="1"/>
        </p:nvSpPr>
        <p:spPr>
          <a:xfrm>
            <a:off x="11530691" y="6566337"/>
            <a:ext cx="553359" cy="256480"/>
          </a:xfrm>
          <a:prstGeom prst="rect">
            <a:avLst/>
          </a:prstGeom>
          <a:ln w="12700">
            <a:miter lim="400000"/>
          </a:ln>
        </p:spPr>
        <p:txBody>
          <a:bodyPr wrap="squar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chemeClr val="bg1"/>
                </a:solidFill>
                <a:effectLst/>
                <a:uFillTx/>
                <a:latin typeface="Helvetica" panose="020B0604020202020204" pitchFamily="34" charset="0"/>
                <a:ea typeface="Helvetica" panose="020B0604020202020204" pitchFamily="34" charset="0"/>
                <a:cs typeface="Helvetica" panose="020B0604020202020204" pitchFamily="34" charset="0"/>
                <a:sym typeface="Helvetica Neue Light"/>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a:lstStyle>
          <a:p>
            <a:pPr marL="0" marR="0" lvl="0" indent="0" algn="ctr"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000" b="0" i="0" u="none" strike="noStrike" kern="0" cap="none" spc="0" normalizeH="0" baseline="0" noProof="0" smtClean="0">
                <a:ln>
                  <a:noFill/>
                </a:ln>
                <a:solidFill>
                  <a:prstClr val="white"/>
                </a:solidFill>
                <a:effectLst/>
                <a:uLnTx/>
                <a:uFillTx/>
                <a:latin typeface="Helvetica" panose="020B0604020202020204" pitchFamily="34" charset="0"/>
                <a:cs typeface="Helvetica" panose="020B0604020202020204" pitchFamily="34" charset="0"/>
                <a:sym typeface="Helvetica Neue Light"/>
              </a:rPr>
              <a:pPr marL="0" marR="0" lvl="0" indent="0" algn="ctr" defTabSz="584200" rtl="0" eaLnBrk="1" fontAlgn="auto" latinLnBrk="0" hangingPunct="0">
                <a:lnSpc>
                  <a:spcPct val="100000"/>
                </a:lnSpc>
                <a:spcBef>
                  <a:spcPts val="0"/>
                </a:spcBef>
                <a:spcAft>
                  <a:spcPts val="0"/>
                </a:spcAft>
                <a:buClrTx/>
                <a:buSzTx/>
                <a:buFontTx/>
                <a:buNone/>
                <a:tabLst/>
                <a:defRPr/>
              </a:pPr>
              <a:t>‹#›</a:t>
            </a:fld>
            <a:endParaRPr kumimoji="0" lang="en-US" sz="1000" b="0"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sym typeface="Helvetica Neue Light"/>
            </a:endParaRPr>
          </a:p>
        </p:txBody>
      </p:sp>
      <p:grpSp>
        <p:nvGrpSpPr>
          <p:cNvPr id="22" name="Google Shape;3410;p61">
            <a:extLst>
              <a:ext uri="{FF2B5EF4-FFF2-40B4-BE49-F238E27FC236}">
                <a16:creationId xmlns:a16="http://schemas.microsoft.com/office/drawing/2014/main" id="{969B0358-367D-40FD-BC78-99FF100E3755}"/>
              </a:ext>
            </a:extLst>
          </p:cNvPr>
          <p:cNvGrpSpPr/>
          <p:nvPr userDrawn="1"/>
        </p:nvGrpSpPr>
        <p:grpSpPr>
          <a:xfrm>
            <a:off x="9365300" y="6520521"/>
            <a:ext cx="746023" cy="738808"/>
            <a:chOff x="468200" y="1667900"/>
            <a:chExt cx="1085575" cy="1075075"/>
          </a:xfrm>
          <a:solidFill>
            <a:schemeClr val="bg1"/>
          </a:solidFill>
        </p:grpSpPr>
        <p:sp>
          <p:nvSpPr>
            <p:cNvPr id="23" name="Google Shape;3411;p61">
              <a:extLst>
                <a:ext uri="{FF2B5EF4-FFF2-40B4-BE49-F238E27FC236}">
                  <a16:creationId xmlns:a16="http://schemas.microsoft.com/office/drawing/2014/main" id="{95C34CAF-42E9-4C7A-BA3D-0659738A270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 name="Google Shape;3412;p61">
              <a:extLst>
                <a:ext uri="{FF2B5EF4-FFF2-40B4-BE49-F238E27FC236}">
                  <a16:creationId xmlns:a16="http://schemas.microsoft.com/office/drawing/2014/main" id="{CBC37881-6FD7-4F14-AC80-1ED8EE571CA7}"/>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 name="Google Shape;3413;p61">
              <a:extLst>
                <a:ext uri="{FF2B5EF4-FFF2-40B4-BE49-F238E27FC236}">
                  <a16:creationId xmlns:a16="http://schemas.microsoft.com/office/drawing/2014/main" id="{60869ECA-06CB-4C1C-A1AB-5A6FE0BACC6B}"/>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 name="Google Shape;3414;p61">
              <a:extLst>
                <a:ext uri="{FF2B5EF4-FFF2-40B4-BE49-F238E27FC236}">
                  <a16:creationId xmlns:a16="http://schemas.microsoft.com/office/drawing/2014/main" id="{23A12441-5BBC-496D-920A-083C6F7400E4}"/>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 name="Google Shape;3415;p61">
              <a:extLst>
                <a:ext uri="{FF2B5EF4-FFF2-40B4-BE49-F238E27FC236}">
                  <a16:creationId xmlns:a16="http://schemas.microsoft.com/office/drawing/2014/main" id="{C670084C-A5A0-48D1-A9A5-A629FD8FEFF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 name="Google Shape;3416;p61">
              <a:extLst>
                <a:ext uri="{FF2B5EF4-FFF2-40B4-BE49-F238E27FC236}">
                  <a16:creationId xmlns:a16="http://schemas.microsoft.com/office/drawing/2014/main" id="{65D3D0CA-9F27-460D-B86B-D1BB67646AA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9" name="Google Shape;3417;p61">
              <a:extLst>
                <a:ext uri="{FF2B5EF4-FFF2-40B4-BE49-F238E27FC236}">
                  <a16:creationId xmlns:a16="http://schemas.microsoft.com/office/drawing/2014/main" id="{1015E4FD-18CB-4454-BE50-DDFC27E67567}"/>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0" name="Google Shape;3418;p61">
              <a:extLst>
                <a:ext uri="{FF2B5EF4-FFF2-40B4-BE49-F238E27FC236}">
                  <a16:creationId xmlns:a16="http://schemas.microsoft.com/office/drawing/2014/main" id="{13220583-31E3-45F5-AEC2-EF945D2976DF}"/>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1" name="Google Shape;3419;p61">
              <a:extLst>
                <a:ext uri="{FF2B5EF4-FFF2-40B4-BE49-F238E27FC236}">
                  <a16:creationId xmlns:a16="http://schemas.microsoft.com/office/drawing/2014/main" id="{7F651D6A-F2B1-4928-841B-223F90C0271F}"/>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2" name="Google Shape;3420;p61">
              <a:extLst>
                <a:ext uri="{FF2B5EF4-FFF2-40B4-BE49-F238E27FC236}">
                  <a16:creationId xmlns:a16="http://schemas.microsoft.com/office/drawing/2014/main" id="{6203AED1-85E1-4DB8-B700-0A8196C843C0}"/>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3" name="Google Shape;3421;p61">
              <a:extLst>
                <a:ext uri="{FF2B5EF4-FFF2-40B4-BE49-F238E27FC236}">
                  <a16:creationId xmlns:a16="http://schemas.microsoft.com/office/drawing/2014/main" id="{641BED8B-75CB-47B4-AE9B-92D5F04113DB}"/>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4" name="Google Shape;3422;p61">
              <a:extLst>
                <a:ext uri="{FF2B5EF4-FFF2-40B4-BE49-F238E27FC236}">
                  <a16:creationId xmlns:a16="http://schemas.microsoft.com/office/drawing/2014/main" id="{2024B0FF-537A-413D-A9B3-D8E530FF39CE}"/>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5" name="Google Shape;3423;p61">
              <a:extLst>
                <a:ext uri="{FF2B5EF4-FFF2-40B4-BE49-F238E27FC236}">
                  <a16:creationId xmlns:a16="http://schemas.microsoft.com/office/drawing/2014/main" id="{C2883141-5EF9-4572-9B5F-2EF8FD83F050}"/>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6" name="Google Shape;3424;p61">
              <a:extLst>
                <a:ext uri="{FF2B5EF4-FFF2-40B4-BE49-F238E27FC236}">
                  <a16:creationId xmlns:a16="http://schemas.microsoft.com/office/drawing/2014/main" id="{007C5572-CA66-47F9-BE19-FB051CBE245C}"/>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7" name="Google Shape;3425;p61">
              <a:extLst>
                <a:ext uri="{FF2B5EF4-FFF2-40B4-BE49-F238E27FC236}">
                  <a16:creationId xmlns:a16="http://schemas.microsoft.com/office/drawing/2014/main" id="{8665A890-45F4-4284-A9B0-D8340EFA2938}"/>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8" name="Google Shape;3426;p61">
              <a:extLst>
                <a:ext uri="{FF2B5EF4-FFF2-40B4-BE49-F238E27FC236}">
                  <a16:creationId xmlns:a16="http://schemas.microsoft.com/office/drawing/2014/main" id="{AE476E0C-3592-4ABA-9B32-6D26A75610EF}"/>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9" name="Google Shape;3427;p61">
              <a:extLst>
                <a:ext uri="{FF2B5EF4-FFF2-40B4-BE49-F238E27FC236}">
                  <a16:creationId xmlns:a16="http://schemas.microsoft.com/office/drawing/2014/main" id="{00BA2EA9-F53C-4465-B3CF-E1787FF4FC6E}"/>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0" name="Google Shape;3428;p61">
              <a:extLst>
                <a:ext uri="{FF2B5EF4-FFF2-40B4-BE49-F238E27FC236}">
                  <a16:creationId xmlns:a16="http://schemas.microsoft.com/office/drawing/2014/main" id="{7973178C-ADAA-4098-B062-1B176966CB4E}"/>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1" name="Google Shape;3429;p61">
              <a:extLst>
                <a:ext uri="{FF2B5EF4-FFF2-40B4-BE49-F238E27FC236}">
                  <a16:creationId xmlns:a16="http://schemas.microsoft.com/office/drawing/2014/main" id="{6F05A09A-2E53-49AF-B026-8DAE356E446C}"/>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2" name="Google Shape;3430;p61">
              <a:extLst>
                <a:ext uri="{FF2B5EF4-FFF2-40B4-BE49-F238E27FC236}">
                  <a16:creationId xmlns:a16="http://schemas.microsoft.com/office/drawing/2014/main" id="{F4F7E71E-D369-4A5D-B4DD-7FD2D2C3F48E}"/>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3" name="Google Shape;3431;p61">
              <a:extLst>
                <a:ext uri="{FF2B5EF4-FFF2-40B4-BE49-F238E27FC236}">
                  <a16:creationId xmlns:a16="http://schemas.microsoft.com/office/drawing/2014/main" id="{904170BA-41E5-451B-91DF-E75A8C5706F8}"/>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4" name="Google Shape;3432;p61">
              <a:extLst>
                <a:ext uri="{FF2B5EF4-FFF2-40B4-BE49-F238E27FC236}">
                  <a16:creationId xmlns:a16="http://schemas.microsoft.com/office/drawing/2014/main" id="{E409B938-A98B-40F1-9B4C-C92CC0A944E0}"/>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5" name="Google Shape;3433;p61">
              <a:extLst>
                <a:ext uri="{FF2B5EF4-FFF2-40B4-BE49-F238E27FC236}">
                  <a16:creationId xmlns:a16="http://schemas.microsoft.com/office/drawing/2014/main" id="{D6C19B4F-0F81-42FC-AAB4-9C45A04B4147}"/>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6" name="Google Shape;3434;p61">
              <a:extLst>
                <a:ext uri="{FF2B5EF4-FFF2-40B4-BE49-F238E27FC236}">
                  <a16:creationId xmlns:a16="http://schemas.microsoft.com/office/drawing/2014/main" id="{8505BD07-2B60-4179-A968-01055AFA77E9}"/>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7" name="Google Shape;3435;p61">
              <a:extLst>
                <a:ext uri="{FF2B5EF4-FFF2-40B4-BE49-F238E27FC236}">
                  <a16:creationId xmlns:a16="http://schemas.microsoft.com/office/drawing/2014/main" id="{777BD50F-BBBA-4FB4-A995-3D1AF0C7763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8" name="Google Shape;3436;p61">
              <a:extLst>
                <a:ext uri="{FF2B5EF4-FFF2-40B4-BE49-F238E27FC236}">
                  <a16:creationId xmlns:a16="http://schemas.microsoft.com/office/drawing/2014/main" id="{B720607F-AA26-49AF-979E-FCC7D21B19F6}"/>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9" name="Google Shape;3437;p61">
              <a:extLst>
                <a:ext uri="{FF2B5EF4-FFF2-40B4-BE49-F238E27FC236}">
                  <a16:creationId xmlns:a16="http://schemas.microsoft.com/office/drawing/2014/main" id="{3C86C9B1-5649-4AF2-B91B-D9D2B3F0F293}"/>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0" name="Google Shape;3438;p61">
              <a:extLst>
                <a:ext uri="{FF2B5EF4-FFF2-40B4-BE49-F238E27FC236}">
                  <a16:creationId xmlns:a16="http://schemas.microsoft.com/office/drawing/2014/main" id="{F7921187-28C5-4EA9-A7B1-C33464BFB627}"/>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1" name="Google Shape;3439;p61">
              <a:extLst>
                <a:ext uri="{FF2B5EF4-FFF2-40B4-BE49-F238E27FC236}">
                  <a16:creationId xmlns:a16="http://schemas.microsoft.com/office/drawing/2014/main" id="{10C6636D-43C4-4A9D-A710-E26B65EE11D7}"/>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2" name="Google Shape;3440;p61">
              <a:extLst>
                <a:ext uri="{FF2B5EF4-FFF2-40B4-BE49-F238E27FC236}">
                  <a16:creationId xmlns:a16="http://schemas.microsoft.com/office/drawing/2014/main" id="{FEA0B5D1-D21E-4176-B986-41B86CC34465}"/>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3" name="Google Shape;3441;p61">
              <a:extLst>
                <a:ext uri="{FF2B5EF4-FFF2-40B4-BE49-F238E27FC236}">
                  <a16:creationId xmlns:a16="http://schemas.microsoft.com/office/drawing/2014/main" id="{0AA4E0ED-12DA-4D2F-8548-A46DE09C31D3}"/>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4" name="Google Shape;3442;p61">
              <a:extLst>
                <a:ext uri="{FF2B5EF4-FFF2-40B4-BE49-F238E27FC236}">
                  <a16:creationId xmlns:a16="http://schemas.microsoft.com/office/drawing/2014/main" id="{5D97BD70-B6E8-409E-BEDC-546F38150BD4}"/>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5" name="Google Shape;3443;p61">
              <a:extLst>
                <a:ext uri="{FF2B5EF4-FFF2-40B4-BE49-F238E27FC236}">
                  <a16:creationId xmlns:a16="http://schemas.microsoft.com/office/drawing/2014/main" id="{6EBD44CA-F119-4FFC-8853-57B6A9F4A57C}"/>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6" name="Google Shape;3444;p61">
              <a:extLst>
                <a:ext uri="{FF2B5EF4-FFF2-40B4-BE49-F238E27FC236}">
                  <a16:creationId xmlns:a16="http://schemas.microsoft.com/office/drawing/2014/main" id="{D711E9F1-97F6-47B6-AB3A-C20EC1A28B4A}"/>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7" name="Google Shape;3445;p61">
              <a:extLst>
                <a:ext uri="{FF2B5EF4-FFF2-40B4-BE49-F238E27FC236}">
                  <a16:creationId xmlns:a16="http://schemas.microsoft.com/office/drawing/2014/main" id="{93112F55-3B2B-4F6A-863F-D8FF3216EBE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8" name="Google Shape;3446;p61">
              <a:extLst>
                <a:ext uri="{FF2B5EF4-FFF2-40B4-BE49-F238E27FC236}">
                  <a16:creationId xmlns:a16="http://schemas.microsoft.com/office/drawing/2014/main" id="{B3ABB5B6-D25D-463A-B330-F7EA69D8E4C0}"/>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9" name="Google Shape;3447;p61">
              <a:extLst>
                <a:ext uri="{FF2B5EF4-FFF2-40B4-BE49-F238E27FC236}">
                  <a16:creationId xmlns:a16="http://schemas.microsoft.com/office/drawing/2014/main" id="{1937102E-C816-49F6-98AF-2FC3CA3C1B42}"/>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0" name="Google Shape;3448;p61">
              <a:extLst>
                <a:ext uri="{FF2B5EF4-FFF2-40B4-BE49-F238E27FC236}">
                  <a16:creationId xmlns:a16="http://schemas.microsoft.com/office/drawing/2014/main" id="{2ADE852C-C99A-4617-A739-1C8D6B1B336B}"/>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1" name="Google Shape;3449;p61">
              <a:extLst>
                <a:ext uri="{FF2B5EF4-FFF2-40B4-BE49-F238E27FC236}">
                  <a16:creationId xmlns:a16="http://schemas.microsoft.com/office/drawing/2014/main" id="{B0A3CB0C-DE92-4C62-9CA9-9C09732911B0}"/>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2" name="Google Shape;3450;p61">
              <a:extLst>
                <a:ext uri="{FF2B5EF4-FFF2-40B4-BE49-F238E27FC236}">
                  <a16:creationId xmlns:a16="http://schemas.microsoft.com/office/drawing/2014/main" id="{49A83B73-419C-432A-9841-793BD9BDCE7D}"/>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3" name="Google Shape;3451;p61">
              <a:extLst>
                <a:ext uri="{FF2B5EF4-FFF2-40B4-BE49-F238E27FC236}">
                  <a16:creationId xmlns:a16="http://schemas.microsoft.com/office/drawing/2014/main" id="{CB5F0BB6-892C-46B0-9B65-2BF2FD9A8EDC}"/>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4" name="Google Shape;3452;p61">
              <a:extLst>
                <a:ext uri="{FF2B5EF4-FFF2-40B4-BE49-F238E27FC236}">
                  <a16:creationId xmlns:a16="http://schemas.microsoft.com/office/drawing/2014/main" id="{53FE9B50-1115-403F-8632-F522E4DDB86D}"/>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5" name="Google Shape;3453;p61">
              <a:extLst>
                <a:ext uri="{FF2B5EF4-FFF2-40B4-BE49-F238E27FC236}">
                  <a16:creationId xmlns:a16="http://schemas.microsoft.com/office/drawing/2014/main" id="{AB4C27E6-0B8B-47C7-84C8-2F22CDCFD978}"/>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6" name="Google Shape;3454;p61">
              <a:extLst>
                <a:ext uri="{FF2B5EF4-FFF2-40B4-BE49-F238E27FC236}">
                  <a16:creationId xmlns:a16="http://schemas.microsoft.com/office/drawing/2014/main" id="{895A5262-928F-4048-8AA7-83FE0A1EFC2A}"/>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7" name="Google Shape;3455;p61">
              <a:extLst>
                <a:ext uri="{FF2B5EF4-FFF2-40B4-BE49-F238E27FC236}">
                  <a16:creationId xmlns:a16="http://schemas.microsoft.com/office/drawing/2014/main" id="{7B54BAA4-CE4D-4AF0-B8C0-BD7CC4147A5A}"/>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8" name="Google Shape;3456;p61">
              <a:extLst>
                <a:ext uri="{FF2B5EF4-FFF2-40B4-BE49-F238E27FC236}">
                  <a16:creationId xmlns:a16="http://schemas.microsoft.com/office/drawing/2014/main" id="{C24535DD-C2E6-47C7-907B-72BBD83AD6C5}"/>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9" name="Google Shape;3457;p61">
              <a:extLst>
                <a:ext uri="{FF2B5EF4-FFF2-40B4-BE49-F238E27FC236}">
                  <a16:creationId xmlns:a16="http://schemas.microsoft.com/office/drawing/2014/main" id="{FE89D770-683E-4EC2-A5EB-04B521D920C6}"/>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0" name="Google Shape;3458;p61">
              <a:extLst>
                <a:ext uri="{FF2B5EF4-FFF2-40B4-BE49-F238E27FC236}">
                  <a16:creationId xmlns:a16="http://schemas.microsoft.com/office/drawing/2014/main" id="{2CB7D837-8C5F-4383-8A80-EE81003E56DD}"/>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1" name="Google Shape;3459;p61">
              <a:extLst>
                <a:ext uri="{FF2B5EF4-FFF2-40B4-BE49-F238E27FC236}">
                  <a16:creationId xmlns:a16="http://schemas.microsoft.com/office/drawing/2014/main" id="{64B266DC-3C0F-41EF-A8C0-5566F6E2DB04}"/>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2" name="Google Shape;3460;p61">
              <a:extLst>
                <a:ext uri="{FF2B5EF4-FFF2-40B4-BE49-F238E27FC236}">
                  <a16:creationId xmlns:a16="http://schemas.microsoft.com/office/drawing/2014/main" id="{B17C23B4-F62C-42E1-BDE4-46DE9DA4575E}"/>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3" name="Google Shape;3461;p61">
              <a:extLst>
                <a:ext uri="{FF2B5EF4-FFF2-40B4-BE49-F238E27FC236}">
                  <a16:creationId xmlns:a16="http://schemas.microsoft.com/office/drawing/2014/main" id="{D31C8BBA-C10C-4111-9CD7-ABF66378B60D}"/>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4" name="Google Shape;3462;p61">
              <a:extLst>
                <a:ext uri="{FF2B5EF4-FFF2-40B4-BE49-F238E27FC236}">
                  <a16:creationId xmlns:a16="http://schemas.microsoft.com/office/drawing/2014/main" id="{C56FECC0-6834-440A-9383-473E0D29FEB9}"/>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5" name="Google Shape;3463;p61">
              <a:extLst>
                <a:ext uri="{FF2B5EF4-FFF2-40B4-BE49-F238E27FC236}">
                  <a16:creationId xmlns:a16="http://schemas.microsoft.com/office/drawing/2014/main" id="{00BE02FA-A1F6-48EE-AB79-4BA21EA12F9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6" name="Google Shape;3464;p61">
              <a:extLst>
                <a:ext uri="{FF2B5EF4-FFF2-40B4-BE49-F238E27FC236}">
                  <a16:creationId xmlns:a16="http://schemas.microsoft.com/office/drawing/2014/main" id="{DFC15CBB-621D-4ECC-9ED1-D29220CD32A0}"/>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7" name="Google Shape;3465;p61">
              <a:extLst>
                <a:ext uri="{FF2B5EF4-FFF2-40B4-BE49-F238E27FC236}">
                  <a16:creationId xmlns:a16="http://schemas.microsoft.com/office/drawing/2014/main" id="{186F14D7-18D7-48C2-ABC9-B18D9F0AECD5}"/>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8" name="Google Shape;3466;p61">
              <a:extLst>
                <a:ext uri="{FF2B5EF4-FFF2-40B4-BE49-F238E27FC236}">
                  <a16:creationId xmlns:a16="http://schemas.microsoft.com/office/drawing/2014/main" id="{67F06F21-F7A6-4E8D-9383-5383D04DD41C}"/>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9" name="Google Shape;3467;p61">
              <a:extLst>
                <a:ext uri="{FF2B5EF4-FFF2-40B4-BE49-F238E27FC236}">
                  <a16:creationId xmlns:a16="http://schemas.microsoft.com/office/drawing/2014/main" id="{46CCC233-0F97-449C-8D7F-D13075C85C0E}"/>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0" name="Google Shape;3468;p61">
              <a:extLst>
                <a:ext uri="{FF2B5EF4-FFF2-40B4-BE49-F238E27FC236}">
                  <a16:creationId xmlns:a16="http://schemas.microsoft.com/office/drawing/2014/main" id="{2892D044-C768-4B6E-9FB0-3FA2B87EF238}"/>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1" name="Google Shape;3469;p61">
              <a:extLst>
                <a:ext uri="{FF2B5EF4-FFF2-40B4-BE49-F238E27FC236}">
                  <a16:creationId xmlns:a16="http://schemas.microsoft.com/office/drawing/2014/main" id="{1CDD0FB5-4CE7-4E66-A52A-B08F95AFF9E2}"/>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2" name="Google Shape;3470;p61">
              <a:extLst>
                <a:ext uri="{FF2B5EF4-FFF2-40B4-BE49-F238E27FC236}">
                  <a16:creationId xmlns:a16="http://schemas.microsoft.com/office/drawing/2014/main" id="{0AFFAEEE-3D44-4CD4-B676-473C4A73EABA}"/>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3" name="Google Shape;3471;p61">
              <a:extLst>
                <a:ext uri="{FF2B5EF4-FFF2-40B4-BE49-F238E27FC236}">
                  <a16:creationId xmlns:a16="http://schemas.microsoft.com/office/drawing/2014/main" id="{A836DC14-A052-4301-AC67-1FCF419D63C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4" name="Google Shape;3472;p61">
              <a:extLst>
                <a:ext uri="{FF2B5EF4-FFF2-40B4-BE49-F238E27FC236}">
                  <a16:creationId xmlns:a16="http://schemas.microsoft.com/office/drawing/2014/main" id="{FA757960-FA95-4E41-B4F6-D756FE489025}"/>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5" name="Google Shape;3473;p61">
              <a:extLst>
                <a:ext uri="{FF2B5EF4-FFF2-40B4-BE49-F238E27FC236}">
                  <a16:creationId xmlns:a16="http://schemas.microsoft.com/office/drawing/2014/main" id="{E819450E-DF2C-4A92-A0DF-16ED80C80F9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6" name="Google Shape;3474;p61">
              <a:extLst>
                <a:ext uri="{FF2B5EF4-FFF2-40B4-BE49-F238E27FC236}">
                  <a16:creationId xmlns:a16="http://schemas.microsoft.com/office/drawing/2014/main" id="{E00CDB9E-2C9D-409C-822A-423E4F802311}"/>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grpSp>
        <p:nvGrpSpPr>
          <p:cNvPr id="87" name="Google Shape;3410;p61">
            <a:extLst>
              <a:ext uri="{FF2B5EF4-FFF2-40B4-BE49-F238E27FC236}">
                <a16:creationId xmlns:a16="http://schemas.microsoft.com/office/drawing/2014/main" id="{1ABBF640-8738-44A5-9876-3569B9B66727}"/>
              </a:ext>
            </a:extLst>
          </p:cNvPr>
          <p:cNvGrpSpPr/>
          <p:nvPr userDrawn="1"/>
        </p:nvGrpSpPr>
        <p:grpSpPr>
          <a:xfrm>
            <a:off x="8208755" y="-457200"/>
            <a:ext cx="950617" cy="941423"/>
            <a:chOff x="468200" y="1667900"/>
            <a:chExt cx="1085575" cy="1075075"/>
          </a:xfrm>
        </p:grpSpPr>
        <p:sp>
          <p:nvSpPr>
            <p:cNvPr id="88" name="Google Shape;3411;p61">
              <a:extLst>
                <a:ext uri="{FF2B5EF4-FFF2-40B4-BE49-F238E27FC236}">
                  <a16:creationId xmlns:a16="http://schemas.microsoft.com/office/drawing/2014/main" id="{25FE99A0-0DF8-489E-B913-2393C2CA1A26}"/>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9" name="Google Shape;3412;p61">
              <a:extLst>
                <a:ext uri="{FF2B5EF4-FFF2-40B4-BE49-F238E27FC236}">
                  <a16:creationId xmlns:a16="http://schemas.microsoft.com/office/drawing/2014/main" id="{B1D5127B-6454-4DE2-8BD5-A9D20052ECFC}"/>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0" name="Google Shape;3413;p61">
              <a:extLst>
                <a:ext uri="{FF2B5EF4-FFF2-40B4-BE49-F238E27FC236}">
                  <a16:creationId xmlns:a16="http://schemas.microsoft.com/office/drawing/2014/main" id="{A24AFDEB-B479-4AA9-84BF-F1827B962ACF}"/>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1" name="Google Shape;3414;p61">
              <a:extLst>
                <a:ext uri="{FF2B5EF4-FFF2-40B4-BE49-F238E27FC236}">
                  <a16:creationId xmlns:a16="http://schemas.microsoft.com/office/drawing/2014/main" id="{944E212F-F301-4513-B9EF-50230C15C392}"/>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2" name="Google Shape;3415;p61">
              <a:extLst>
                <a:ext uri="{FF2B5EF4-FFF2-40B4-BE49-F238E27FC236}">
                  <a16:creationId xmlns:a16="http://schemas.microsoft.com/office/drawing/2014/main" id="{C8AE3CC4-3F9B-4151-A07F-C52888636731}"/>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3" name="Google Shape;3416;p61">
              <a:extLst>
                <a:ext uri="{FF2B5EF4-FFF2-40B4-BE49-F238E27FC236}">
                  <a16:creationId xmlns:a16="http://schemas.microsoft.com/office/drawing/2014/main" id="{13B45F41-72FE-418A-8EEA-DA27FAD23FE1}"/>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4" name="Google Shape;3417;p61">
              <a:extLst>
                <a:ext uri="{FF2B5EF4-FFF2-40B4-BE49-F238E27FC236}">
                  <a16:creationId xmlns:a16="http://schemas.microsoft.com/office/drawing/2014/main" id="{9C1C2B73-CBE9-4BBB-8E59-CE602B513F18}"/>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5" name="Google Shape;3418;p61">
              <a:extLst>
                <a:ext uri="{FF2B5EF4-FFF2-40B4-BE49-F238E27FC236}">
                  <a16:creationId xmlns:a16="http://schemas.microsoft.com/office/drawing/2014/main" id="{604E5F60-505D-4950-9153-CD7476EF5BC6}"/>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6" name="Google Shape;3419;p61">
              <a:extLst>
                <a:ext uri="{FF2B5EF4-FFF2-40B4-BE49-F238E27FC236}">
                  <a16:creationId xmlns:a16="http://schemas.microsoft.com/office/drawing/2014/main" id="{73DFDD2E-861F-438E-9338-F1A88553376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7" name="Google Shape;3420;p61">
              <a:extLst>
                <a:ext uri="{FF2B5EF4-FFF2-40B4-BE49-F238E27FC236}">
                  <a16:creationId xmlns:a16="http://schemas.microsoft.com/office/drawing/2014/main" id="{39FB0F72-EC35-4B33-94EA-0EF7BB5C0EDE}"/>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8" name="Google Shape;3421;p61">
              <a:extLst>
                <a:ext uri="{FF2B5EF4-FFF2-40B4-BE49-F238E27FC236}">
                  <a16:creationId xmlns:a16="http://schemas.microsoft.com/office/drawing/2014/main" id="{4EC98569-B2A0-4A53-B76D-76E8EB8C59B2}"/>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9" name="Google Shape;3422;p61">
              <a:extLst>
                <a:ext uri="{FF2B5EF4-FFF2-40B4-BE49-F238E27FC236}">
                  <a16:creationId xmlns:a16="http://schemas.microsoft.com/office/drawing/2014/main" id="{C12613A1-5A99-4689-B125-65EB190FD5D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0" name="Google Shape;3423;p61">
              <a:extLst>
                <a:ext uri="{FF2B5EF4-FFF2-40B4-BE49-F238E27FC236}">
                  <a16:creationId xmlns:a16="http://schemas.microsoft.com/office/drawing/2014/main" id="{34A82071-0885-4D26-A187-43EC95D4B89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1" name="Google Shape;3424;p61">
              <a:extLst>
                <a:ext uri="{FF2B5EF4-FFF2-40B4-BE49-F238E27FC236}">
                  <a16:creationId xmlns:a16="http://schemas.microsoft.com/office/drawing/2014/main" id="{206142B7-F3BE-4607-B57A-81C496A2A99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2" name="Google Shape;3425;p61">
              <a:extLst>
                <a:ext uri="{FF2B5EF4-FFF2-40B4-BE49-F238E27FC236}">
                  <a16:creationId xmlns:a16="http://schemas.microsoft.com/office/drawing/2014/main" id="{6DE2DFB2-9ADE-457B-9C06-3B08C43041EA}"/>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3" name="Google Shape;3426;p61">
              <a:extLst>
                <a:ext uri="{FF2B5EF4-FFF2-40B4-BE49-F238E27FC236}">
                  <a16:creationId xmlns:a16="http://schemas.microsoft.com/office/drawing/2014/main" id="{BA651B02-3101-46DF-9532-0E7E5B390254}"/>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4" name="Google Shape;3427;p61">
              <a:extLst>
                <a:ext uri="{FF2B5EF4-FFF2-40B4-BE49-F238E27FC236}">
                  <a16:creationId xmlns:a16="http://schemas.microsoft.com/office/drawing/2014/main" id="{4F59BA54-60B1-4DCD-88B8-D593CF2DBFCB}"/>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5" name="Google Shape;3428;p61">
              <a:extLst>
                <a:ext uri="{FF2B5EF4-FFF2-40B4-BE49-F238E27FC236}">
                  <a16:creationId xmlns:a16="http://schemas.microsoft.com/office/drawing/2014/main" id="{6A92806A-5D1E-4335-BF9E-A4FFD93A71D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6" name="Google Shape;3429;p61">
              <a:extLst>
                <a:ext uri="{FF2B5EF4-FFF2-40B4-BE49-F238E27FC236}">
                  <a16:creationId xmlns:a16="http://schemas.microsoft.com/office/drawing/2014/main" id="{5CFF6087-1D4E-4118-8E53-EED57D3E1127}"/>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7" name="Google Shape;3430;p61">
              <a:extLst>
                <a:ext uri="{FF2B5EF4-FFF2-40B4-BE49-F238E27FC236}">
                  <a16:creationId xmlns:a16="http://schemas.microsoft.com/office/drawing/2014/main" id="{07CCDC87-A6DE-4AF3-99F6-F9DBB68718BC}"/>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8" name="Google Shape;3431;p61">
              <a:extLst>
                <a:ext uri="{FF2B5EF4-FFF2-40B4-BE49-F238E27FC236}">
                  <a16:creationId xmlns:a16="http://schemas.microsoft.com/office/drawing/2014/main" id="{F20914EF-47C2-43E7-9786-C997065FCAC3}"/>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9" name="Google Shape;3432;p61">
              <a:extLst>
                <a:ext uri="{FF2B5EF4-FFF2-40B4-BE49-F238E27FC236}">
                  <a16:creationId xmlns:a16="http://schemas.microsoft.com/office/drawing/2014/main" id="{FC845C77-C25B-472E-AD59-AFC3673B31A3}"/>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0" name="Google Shape;3433;p61">
              <a:extLst>
                <a:ext uri="{FF2B5EF4-FFF2-40B4-BE49-F238E27FC236}">
                  <a16:creationId xmlns:a16="http://schemas.microsoft.com/office/drawing/2014/main" id="{DC65FE3B-51CD-4EC0-B6ED-B2CD243EC6FE}"/>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1" name="Google Shape;3434;p61">
              <a:extLst>
                <a:ext uri="{FF2B5EF4-FFF2-40B4-BE49-F238E27FC236}">
                  <a16:creationId xmlns:a16="http://schemas.microsoft.com/office/drawing/2014/main" id="{589FD86A-C337-4F6E-9AFB-242A2C3B3C25}"/>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2" name="Google Shape;3435;p61">
              <a:extLst>
                <a:ext uri="{FF2B5EF4-FFF2-40B4-BE49-F238E27FC236}">
                  <a16:creationId xmlns:a16="http://schemas.microsoft.com/office/drawing/2014/main" id="{E1179C00-F4A3-49B7-A815-6A09412EBE2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3" name="Google Shape;3436;p61">
              <a:extLst>
                <a:ext uri="{FF2B5EF4-FFF2-40B4-BE49-F238E27FC236}">
                  <a16:creationId xmlns:a16="http://schemas.microsoft.com/office/drawing/2014/main" id="{E16C901D-8EE7-4AB3-9B00-646F3127A887}"/>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4" name="Google Shape;3437;p61">
              <a:extLst>
                <a:ext uri="{FF2B5EF4-FFF2-40B4-BE49-F238E27FC236}">
                  <a16:creationId xmlns:a16="http://schemas.microsoft.com/office/drawing/2014/main" id="{DF1B7D6E-7041-4483-B3D2-A15178F0EFC6}"/>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5" name="Google Shape;3438;p61">
              <a:extLst>
                <a:ext uri="{FF2B5EF4-FFF2-40B4-BE49-F238E27FC236}">
                  <a16:creationId xmlns:a16="http://schemas.microsoft.com/office/drawing/2014/main" id="{F0361843-DD5C-44BD-88CB-8427E95496DA}"/>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6" name="Google Shape;3439;p61">
              <a:extLst>
                <a:ext uri="{FF2B5EF4-FFF2-40B4-BE49-F238E27FC236}">
                  <a16:creationId xmlns:a16="http://schemas.microsoft.com/office/drawing/2014/main" id="{5119D5FD-ECC4-49D6-99C8-E7E5943799DB}"/>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7" name="Google Shape;3440;p61">
              <a:extLst>
                <a:ext uri="{FF2B5EF4-FFF2-40B4-BE49-F238E27FC236}">
                  <a16:creationId xmlns:a16="http://schemas.microsoft.com/office/drawing/2014/main" id="{ACB6D5BA-AF07-4525-BB1B-0F47813025F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8" name="Google Shape;3441;p61">
              <a:extLst>
                <a:ext uri="{FF2B5EF4-FFF2-40B4-BE49-F238E27FC236}">
                  <a16:creationId xmlns:a16="http://schemas.microsoft.com/office/drawing/2014/main" id="{0AC401BA-13CB-4747-A71A-3696C87CC838}"/>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9" name="Google Shape;3442;p61">
              <a:extLst>
                <a:ext uri="{FF2B5EF4-FFF2-40B4-BE49-F238E27FC236}">
                  <a16:creationId xmlns:a16="http://schemas.microsoft.com/office/drawing/2014/main" id="{E74556CE-D434-47FE-A6D5-BEE2544E2031}"/>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0" name="Google Shape;3443;p61">
              <a:extLst>
                <a:ext uri="{FF2B5EF4-FFF2-40B4-BE49-F238E27FC236}">
                  <a16:creationId xmlns:a16="http://schemas.microsoft.com/office/drawing/2014/main" id="{E4669D77-7D39-4E52-B326-07E1B2543F31}"/>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1" name="Google Shape;3444;p61">
              <a:extLst>
                <a:ext uri="{FF2B5EF4-FFF2-40B4-BE49-F238E27FC236}">
                  <a16:creationId xmlns:a16="http://schemas.microsoft.com/office/drawing/2014/main" id="{C552F536-044F-4BF8-B8FF-9D9E166BF1B8}"/>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2" name="Google Shape;3445;p61">
              <a:extLst>
                <a:ext uri="{FF2B5EF4-FFF2-40B4-BE49-F238E27FC236}">
                  <a16:creationId xmlns:a16="http://schemas.microsoft.com/office/drawing/2014/main" id="{C4BCABE5-5B27-4CCB-A911-5B67573F910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3" name="Google Shape;3446;p61">
              <a:extLst>
                <a:ext uri="{FF2B5EF4-FFF2-40B4-BE49-F238E27FC236}">
                  <a16:creationId xmlns:a16="http://schemas.microsoft.com/office/drawing/2014/main" id="{940712A0-486C-4575-8A1F-26B57DD60C24}"/>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4" name="Google Shape;3447;p61">
              <a:extLst>
                <a:ext uri="{FF2B5EF4-FFF2-40B4-BE49-F238E27FC236}">
                  <a16:creationId xmlns:a16="http://schemas.microsoft.com/office/drawing/2014/main" id="{2B43CBC5-F670-4258-8F8B-39472ABF4E1E}"/>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5" name="Google Shape;3448;p61">
              <a:extLst>
                <a:ext uri="{FF2B5EF4-FFF2-40B4-BE49-F238E27FC236}">
                  <a16:creationId xmlns:a16="http://schemas.microsoft.com/office/drawing/2014/main" id="{47B1A71D-8D61-402E-8776-B57FAF4EC104}"/>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6" name="Google Shape;3449;p61">
              <a:extLst>
                <a:ext uri="{FF2B5EF4-FFF2-40B4-BE49-F238E27FC236}">
                  <a16:creationId xmlns:a16="http://schemas.microsoft.com/office/drawing/2014/main" id="{F34C5AD9-44FA-41CD-A9B6-9931182F4AAB}"/>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7" name="Google Shape;3450;p61">
              <a:extLst>
                <a:ext uri="{FF2B5EF4-FFF2-40B4-BE49-F238E27FC236}">
                  <a16:creationId xmlns:a16="http://schemas.microsoft.com/office/drawing/2014/main" id="{BCCF27A9-4524-4748-BDD6-8F6BC3D8CA3A}"/>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8" name="Google Shape;3451;p61">
              <a:extLst>
                <a:ext uri="{FF2B5EF4-FFF2-40B4-BE49-F238E27FC236}">
                  <a16:creationId xmlns:a16="http://schemas.microsoft.com/office/drawing/2014/main" id="{F2C9250B-972B-4B84-96DC-60A842BECCA0}"/>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9" name="Google Shape;3452;p61">
              <a:extLst>
                <a:ext uri="{FF2B5EF4-FFF2-40B4-BE49-F238E27FC236}">
                  <a16:creationId xmlns:a16="http://schemas.microsoft.com/office/drawing/2014/main" id="{627BE26F-C8C3-489C-9AB6-67F62C260500}"/>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0" name="Google Shape;3453;p61">
              <a:extLst>
                <a:ext uri="{FF2B5EF4-FFF2-40B4-BE49-F238E27FC236}">
                  <a16:creationId xmlns:a16="http://schemas.microsoft.com/office/drawing/2014/main" id="{4163E293-F3AC-4973-B389-6508800951C5}"/>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1" name="Google Shape;3454;p61">
              <a:extLst>
                <a:ext uri="{FF2B5EF4-FFF2-40B4-BE49-F238E27FC236}">
                  <a16:creationId xmlns:a16="http://schemas.microsoft.com/office/drawing/2014/main" id="{2AD626AF-EAD6-4E79-A359-133C85397B5D}"/>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2" name="Google Shape;3455;p61">
              <a:extLst>
                <a:ext uri="{FF2B5EF4-FFF2-40B4-BE49-F238E27FC236}">
                  <a16:creationId xmlns:a16="http://schemas.microsoft.com/office/drawing/2014/main" id="{A92D603A-300F-4A13-8CBE-92B042DA84DB}"/>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3" name="Google Shape;3456;p61">
              <a:extLst>
                <a:ext uri="{FF2B5EF4-FFF2-40B4-BE49-F238E27FC236}">
                  <a16:creationId xmlns:a16="http://schemas.microsoft.com/office/drawing/2014/main" id="{2707BD5B-A9CA-4431-9182-6DCBC63A3663}"/>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4" name="Google Shape;3457;p61">
              <a:extLst>
                <a:ext uri="{FF2B5EF4-FFF2-40B4-BE49-F238E27FC236}">
                  <a16:creationId xmlns:a16="http://schemas.microsoft.com/office/drawing/2014/main" id="{B6AEB03D-146E-4165-AC3A-CF2381F34982}"/>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5" name="Google Shape;3458;p61">
              <a:extLst>
                <a:ext uri="{FF2B5EF4-FFF2-40B4-BE49-F238E27FC236}">
                  <a16:creationId xmlns:a16="http://schemas.microsoft.com/office/drawing/2014/main" id="{5403C06A-FD2D-48F9-BC3B-4752136E10A5}"/>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6" name="Google Shape;3459;p61">
              <a:extLst>
                <a:ext uri="{FF2B5EF4-FFF2-40B4-BE49-F238E27FC236}">
                  <a16:creationId xmlns:a16="http://schemas.microsoft.com/office/drawing/2014/main" id="{CB682F0D-19CC-466B-872B-A1B19A2D2C3E}"/>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7" name="Google Shape;3460;p61">
              <a:extLst>
                <a:ext uri="{FF2B5EF4-FFF2-40B4-BE49-F238E27FC236}">
                  <a16:creationId xmlns:a16="http://schemas.microsoft.com/office/drawing/2014/main" id="{7154CF7D-159F-40E9-8C6B-CAA57A8CBA8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8" name="Google Shape;3461;p61">
              <a:extLst>
                <a:ext uri="{FF2B5EF4-FFF2-40B4-BE49-F238E27FC236}">
                  <a16:creationId xmlns:a16="http://schemas.microsoft.com/office/drawing/2014/main" id="{66CDB017-9794-4C04-89EA-49D579C5189F}"/>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9" name="Google Shape;3462;p61">
              <a:extLst>
                <a:ext uri="{FF2B5EF4-FFF2-40B4-BE49-F238E27FC236}">
                  <a16:creationId xmlns:a16="http://schemas.microsoft.com/office/drawing/2014/main" id="{69FDD508-1B9C-45AD-A0BD-DC6F7C79463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0" name="Google Shape;3463;p61">
              <a:extLst>
                <a:ext uri="{FF2B5EF4-FFF2-40B4-BE49-F238E27FC236}">
                  <a16:creationId xmlns:a16="http://schemas.microsoft.com/office/drawing/2014/main" id="{E7DC93A9-6A51-4E95-88A0-3FA7C44BD3A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1" name="Google Shape;3464;p61">
              <a:extLst>
                <a:ext uri="{FF2B5EF4-FFF2-40B4-BE49-F238E27FC236}">
                  <a16:creationId xmlns:a16="http://schemas.microsoft.com/office/drawing/2014/main" id="{A9C57DBE-C7C4-4D13-945A-236506D1F12A}"/>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2" name="Google Shape;3465;p61">
              <a:extLst>
                <a:ext uri="{FF2B5EF4-FFF2-40B4-BE49-F238E27FC236}">
                  <a16:creationId xmlns:a16="http://schemas.microsoft.com/office/drawing/2014/main" id="{F5D453CE-B99D-4790-A8C3-89C1D22A4D93}"/>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3" name="Google Shape;3466;p61">
              <a:extLst>
                <a:ext uri="{FF2B5EF4-FFF2-40B4-BE49-F238E27FC236}">
                  <a16:creationId xmlns:a16="http://schemas.microsoft.com/office/drawing/2014/main" id="{D743ED21-A2FA-40CD-8F4B-2FEB257F87E1}"/>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4" name="Google Shape;3467;p61">
              <a:extLst>
                <a:ext uri="{FF2B5EF4-FFF2-40B4-BE49-F238E27FC236}">
                  <a16:creationId xmlns:a16="http://schemas.microsoft.com/office/drawing/2014/main" id="{3298F3AF-36DD-4869-9378-3408F8FCC647}"/>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5" name="Google Shape;3468;p61">
              <a:extLst>
                <a:ext uri="{FF2B5EF4-FFF2-40B4-BE49-F238E27FC236}">
                  <a16:creationId xmlns:a16="http://schemas.microsoft.com/office/drawing/2014/main" id="{0CD62EBF-B272-45F9-B26C-34942658BBAF}"/>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6" name="Google Shape;3469;p61">
              <a:extLst>
                <a:ext uri="{FF2B5EF4-FFF2-40B4-BE49-F238E27FC236}">
                  <a16:creationId xmlns:a16="http://schemas.microsoft.com/office/drawing/2014/main" id="{EB91C235-C25F-4F3F-A265-F71AA6B99730}"/>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7" name="Google Shape;3470;p61">
              <a:extLst>
                <a:ext uri="{FF2B5EF4-FFF2-40B4-BE49-F238E27FC236}">
                  <a16:creationId xmlns:a16="http://schemas.microsoft.com/office/drawing/2014/main" id="{8C787084-039A-4DA1-99D2-FE5F567CBD84}"/>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8" name="Google Shape;3471;p61">
              <a:extLst>
                <a:ext uri="{FF2B5EF4-FFF2-40B4-BE49-F238E27FC236}">
                  <a16:creationId xmlns:a16="http://schemas.microsoft.com/office/drawing/2014/main" id="{7BCC723D-81F0-4296-981E-5CEA515FE2E6}"/>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9" name="Google Shape;3472;p61">
              <a:extLst>
                <a:ext uri="{FF2B5EF4-FFF2-40B4-BE49-F238E27FC236}">
                  <a16:creationId xmlns:a16="http://schemas.microsoft.com/office/drawing/2014/main" id="{470D2652-24A1-46B6-9F6A-A1006EEC1278}"/>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0" name="Google Shape;3473;p61">
              <a:extLst>
                <a:ext uri="{FF2B5EF4-FFF2-40B4-BE49-F238E27FC236}">
                  <a16:creationId xmlns:a16="http://schemas.microsoft.com/office/drawing/2014/main" id="{ED58B544-22B4-4BD6-AFAD-3DF834B804E7}"/>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1" name="Google Shape;3474;p61">
              <a:extLst>
                <a:ext uri="{FF2B5EF4-FFF2-40B4-BE49-F238E27FC236}">
                  <a16:creationId xmlns:a16="http://schemas.microsoft.com/office/drawing/2014/main" id="{93406EBE-99F5-4FC0-88D5-D45B3BBDB64D}"/>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grpSp>
        <p:nvGrpSpPr>
          <p:cNvPr id="152" name="Google Shape;3345;p61">
            <a:extLst>
              <a:ext uri="{FF2B5EF4-FFF2-40B4-BE49-F238E27FC236}">
                <a16:creationId xmlns:a16="http://schemas.microsoft.com/office/drawing/2014/main" id="{9B194468-BCD6-460C-990E-53BB0995993C}"/>
              </a:ext>
            </a:extLst>
          </p:cNvPr>
          <p:cNvGrpSpPr/>
          <p:nvPr userDrawn="1"/>
        </p:nvGrpSpPr>
        <p:grpSpPr>
          <a:xfrm rot="-2700000">
            <a:off x="2659654" y="-115245"/>
            <a:ext cx="1413771" cy="1400098"/>
            <a:chOff x="468200" y="1667900"/>
            <a:chExt cx="1085575" cy="1075075"/>
          </a:xfrm>
          <a:solidFill>
            <a:srgbClr val="15BBB3">
              <a:alpha val="10000"/>
            </a:srgbClr>
          </a:solidFill>
        </p:grpSpPr>
        <p:sp>
          <p:nvSpPr>
            <p:cNvPr id="153" name="Google Shape;3346;p61">
              <a:extLst>
                <a:ext uri="{FF2B5EF4-FFF2-40B4-BE49-F238E27FC236}">
                  <a16:creationId xmlns:a16="http://schemas.microsoft.com/office/drawing/2014/main" id="{AC1D3DD9-E3DD-4802-A503-34E0FBCE017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4" name="Google Shape;3347;p61">
              <a:extLst>
                <a:ext uri="{FF2B5EF4-FFF2-40B4-BE49-F238E27FC236}">
                  <a16:creationId xmlns:a16="http://schemas.microsoft.com/office/drawing/2014/main" id="{696B32EA-D347-442B-940C-3A690D04C5F0}"/>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5" name="Google Shape;3348;p61">
              <a:extLst>
                <a:ext uri="{FF2B5EF4-FFF2-40B4-BE49-F238E27FC236}">
                  <a16:creationId xmlns:a16="http://schemas.microsoft.com/office/drawing/2014/main" id="{416D7E77-CF55-411E-A663-A566E4F185E0}"/>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6" name="Google Shape;3349;p61">
              <a:extLst>
                <a:ext uri="{FF2B5EF4-FFF2-40B4-BE49-F238E27FC236}">
                  <a16:creationId xmlns:a16="http://schemas.microsoft.com/office/drawing/2014/main" id="{65C90B84-85DB-4959-83AD-CA86B962B278}"/>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7" name="Google Shape;3350;p61">
              <a:extLst>
                <a:ext uri="{FF2B5EF4-FFF2-40B4-BE49-F238E27FC236}">
                  <a16:creationId xmlns:a16="http://schemas.microsoft.com/office/drawing/2014/main" id="{254688E9-FC54-4E49-AF68-CC78E5057886}"/>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8" name="Google Shape;3351;p61">
              <a:extLst>
                <a:ext uri="{FF2B5EF4-FFF2-40B4-BE49-F238E27FC236}">
                  <a16:creationId xmlns:a16="http://schemas.microsoft.com/office/drawing/2014/main" id="{F5E243AF-3A4F-4615-BEE3-2BA9BD847160}"/>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9" name="Google Shape;3352;p61">
              <a:extLst>
                <a:ext uri="{FF2B5EF4-FFF2-40B4-BE49-F238E27FC236}">
                  <a16:creationId xmlns:a16="http://schemas.microsoft.com/office/drawing/2014/main" id="{EF238500-4612-4A0C-BA4E-494079ED4E41}"/>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0" name="Google Shape;3353;p61">
              <a:extLst>
                <a:ext uri="{FF2B5EF4-FFF2-40B4-BE49-F238E27FC236}">
                  <a16:creationId xmlns:a16="http://schemas.microsoft.com/office/drawing/2014/main" id="{FE2948D2-1A07-4EAD-881E-1DD352039BD3}"/>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1" name="Google Shape;3354;p61">
              <a:extLst>
                <a:ext uri="{FF2B5EF4-FFF2-40B4-BE49-F238E27FC236}">
                  <a16:creationId xmlns:a16="http://schemas.microsoft.com/office/drawing/2014/main" id="{CE70D35C-AEBB-4D16-AE40-AF4DE8F4F9E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2" name="Google Shape;3355;p61">
              <a:extLst>
                <a:ext uri="{FF2B5EF4-FFF2-40B4-BE49-F238E27FC236}">
                  <a16:creationId xmlns:a16="http://schemas.microsoft.com/office/drawing/2014/main" id="{4D146DC0-3237-4009-B774-130B91F4048A}"/>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3" name="Google Shape;3356;p61">
              <a:extLst>
                <a:ext uri="{FF2B5EF4-FFF2-40B4-BE49-F238E27FC236}">
                  <a16:creationId xmlns:a16="http://schemas.microsoft.com/office/drawing/2014/main" id="{0D9FF782-D0D8-4F10-8562-A9DABD6763ED}"/>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4" name="Google Shape;3357;p61">
              <a:extLst>
                <a:ext uri="{FF2B5EF4-FFF2-40B4-BE49-F238E27FC236}">
                  <a16:creationId xmlns:a16="http://schemas.microsoft.com/office/drawing/2014/main" id="{2C564D1C-E5FD-4098-8F84-94B480320359}"/>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5" name="Google Shape;3358;p61">
              <a:extLst>
                <a:ext uri="{FF2B5EF4-FFF2-40B4-BE49-F238E27FC236}">
                  <a16:creationId xmlns:a16="http://schemas.microsoft.com/office/drawing/2014/main" id="{CB3A2EF1-0AAF-453A-83D7-AF4BB8D43D4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6" name="Google Shape;3359;p61">
              <a:extLst>
                <a:ext uri="{FF2B5EF4-FFF2-40B4-BE49-F238E27FC236}">
                  <a16:creationId xmlns:a16="http://schemas.microsoft.com/office/drawing/2014/main" id="{4EEA2A2D-1EBB-4857-BF0A-1B5C93D372C3}"/>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7" name="Google Shape;3360;p61">
              <a:extLst>
                <a:ext uri="{FF2B5EF4-FFF2-40B4-BE49-F238E27FC236}">
                  <a16:creationId xmlns:a16="http://schemas.microsoft.com/office/drawing/2014/main" id="{B6B359F1-77A5-4D07-9F4A-B06E2FC15890}"/>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8" name="Google Shape;3361;p61">
              <a:extLst>
                <a:ext uri="{FF2B5EF4-FFF2-40B4-BE49-F238E27FC236}">
                  <a16:creationId xmlns:a16="http://schemas.microsoft.com/office/drawing/2014/main" id="{F0B068B4-2D95-4857-93B0-AFBCC608285A}"/>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9" name="Google Shape;3362;p61">
              <a:extLst>
                <a:ext uri="{FF2B5EF4-FFF2-40B4-BE49-F238E27FC236}">
                  <a16:creationId xmlns:a16="http://schemas.microsoft.com/office/drawing/2014/main" id="{63DFDBB2-4DEB-4317-B03A-0B6B859F1ED7}"/>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0" name="Google Shape;3363;p61">
              <a:extLst>
                <a:ext uri="{FF2B5EF4-FFF2-40B4-BE49-F238E27FC236}">
                  <a16:creationId xmlns:a16="http://schemas.microsoft.com/office/drawing/2014/main" id="{D7F09C4B-3D1A-4AB9-86BB-6172C8D2A52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1" name="Google Shape;3364;p61">
              <a:extLst>
                <a:ext uri="{FF2B5EF4-FFF2-40B4-BE49-F238E27FC236}">
                  <a16:creationId xmlns:a16="http://schemas.microsoft.com/office/drawing/2014/main" id="{C553C07D-E471-4C3B-8536-A2E6D7CB9760}"/>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2" name="Google Shape;3365;p61">
              <a:extLst>
                <a:ext uri="{FF2B5EF4-FFF2-40B4-BE49-F238E27FC236}">
                  <a16:creationId xmlns:a16="http://schemas.microsoft.com/office/drawing/2014/main" id="{595567BF-B368-435A-AF40-687B29F900BB}"/>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3" name="Google Shape;3366;p61">
              <a:extLst>
                <a:ext uri="{FF2B5EF4-FFF2-40B4-BE49-F238E27FC236}">
                  <a16:creationId xmlns:a16="http://schemas.microsoft.com/office/drawing/2014/main" id="{B32251C8-FCA8-41E8-883A-F9D973C90426}"/>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4" name="Google Shape;3367;p61">
              <a:extLst>
                <a:ext uri="{FF2B5EF4-FFF2-40B4-BE49-F238E27FC236}">
                  <a16:creationId xmlns:a16="http://schemas.microsoft.com/office/drawing/2014/main" id="{9BD76AEC-7DFF-4426-8128-C9AB4C4D766C}"/>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5" name="Google Shape;3368;p61">
              <a:extLst>
                <a:ext uri="{FF2B5EF4-FFF2-40B4-BE49-F238E27FC236}">
                  <a16:creationId xmlns:a16="http://schemas.microsoft.com/office/drawing/2014/main" id="{BE7885B6-BDBA-4202-99E9-9BEB6E9BF61B}"/>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6" name="Google Shape;3369;p61">
              <a:extLst>
                <a:ext uri="{FF2B5EF4-FFF2-40B4-BE49-F238E27FC236}">
                  <a16:creationId xmlns:a16="http://schemas.microsoft.com/office/drawing/2014/main" id="{6BFEC36E-EFBD-4F22-BA24-7E541A77DC2A}"/>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7" name="Google Shape;3370;p61">
              <a:extLst>
                <a:ext uri="{FF2B5EF4-FFF2-40B4-BE49-F238E27FC236}">
                  <a16:creationId xmlns:a16="http://schemas.microsoft.com/office/drawing/2014/main" id="{785E77EB-4824-413D-9154-BF3A4389769A}"/>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8" name="Google Shape;3371;p61">
              <a:extLst>
                <a:ext uri="{FF2B5EF4-FFF2-40B4-BE49-F238E27FC236}">
                  <a16:creationId xmlns:a16="http://schemas.microsoft.com/office/drawing/2014/main" id="{75D82465-DF1A-45F2-9A55-FB8FD90C919B}"/>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9" name="Google Shape;3372;p61">
              <a:extLst>
                <a:ext uri="{FF2B5EF4-FFF2-40B4-BE49-F238E27FC236}">
                  <a16:creationId xmlns:a16="http://schemas.microsoft.com/office/drawing/2014/main" id="{372959A5-DA7C-426D-9325-6B28C2AC89BA}"/>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0" name="Google Shape;3373;p61">
              <a:extLst>
                <a:ext uri="{FF2B5EF4-FFF2-40B4-BE49-F238E27FC236}">
                  <a16:creationId xmlns:a16="http://schemas.microsoft.com/office/drawing/2014/main" id="{E98BF848-00A5-46B9-AD0C-E1B25AD7A9D0}"/>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1" name="Google Shape;3374;p61">
              <a:extLst>
                <a:ext uri="{FF2B5EF4-FFF2-40B4-BE49-F238E27FC236}">
                  <a16:creationId xmlns:a16="http://schemas.microsoft.com/office/drawing/2014/main" id="{3924C4F0-1177-482F-812C-0B5B8ECAFB58}"/>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2" name="Google Shape;3375;p61">
              <a:extLst>
                <a:ext uri="{FF2B5EF4-FFF2-40B4-BE49-F238E27FC236}">
                  <a16:creationId xmlns:a16="http://schemas.microsoft.com/office/drawing/2014/main" id="{3A7BD5FA-334E-4E73-913C-9F98C733D4C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3" name="Google Shape;3376;p61">
              <a:extLst>
                <a:ext uri="{FF2B5EF4-FFF2-40B4-BE49-F238E27FC236}">
                  <a16:creationId xmlns:a16="http://schemas.microsoft.com/office/drawing/2014/main" id="{B5B2A127-AFCE-4639-A35D-D7A43871DE8B}"/>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4" name="Google Shape;3377;p61">
              <a:extLst>
                <a:ext uri="{FF2B5EF4-FFF2-40B4-BE49-F238E27FC236}">
                  <a16:creationId xmlns:a16="http://schemas.microsoft.com/office/drawing/2014/main" id="{6B4161B6-D18F-47D0-A438-B2CF266606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5" name="Google Shape;3378;p61">
              <a:extLst>
                <a:ext uri="{FF2B5EF4-FFF2-40B4-BE49-F238E27FC236}">
                  <a16:creationId xmlns:a16="http://schemas.microsoft.com/office/drawing/2014/main" id="{BDCE1186-6E45-4CE6-A874-8BDF962B6600}"/>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6" name="Google Shape;3379;p61">
              <a:extLst>
                <a:ext uri="{FF2B5EF4-FFF2-40B4-BE49-F238E27FC236}">
                  <a16:creationId xmlns:a16="http://schemas.microsoft.com/office/drawing/2014/main" id="{D9F7C26F-993E-495E-89BC-578117209681}"/>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7" name="Google Shape;3380;p61">
              <a:extLst>
                <a:ext uri="{FF2B5EF4-FFF2-40B4-BE49-F238E27FC236}">
                  <a16:creationId xmlns:a16="http://schemas.microsoft.com/office/drawing/2014/main" id="{DE58C9D6-5AAF-475A-9701-7AF649FE3B40}"/>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8" name="Google Shape;3381;p61">
              <a:extLst>
                <a:ext uri="{FF2B5EF4-FFF2-40B4-BE49-F238E27FC236}">
                  <a16:creationId xmlns:a16="http://schemas.microsoft.com/office/drawing/2014/main" id="{363B5385-51AF-42C7-9A36-B153AE9EEA6C}"/>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9" name="Google Shape;3382;p61">
              <a:extLst>
                <a:ext uri="{FF2B5EF4-FFF2-40B4-BE49-F238E27FC236}">
                  <a16:creationId xmlns:a16="http://schemas.microsoft.com/office/drawing/2014/main" id="{45F41646-36BF-4487-8286-E57B4E30FC0F}"/>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0" name="Google Shape;3383;p61">
              <a:extLst>
                <a:ext uri="{FF2B5EF4-FFF2-40B4-BE49-F238E27FC236}">
                  <a16:creationId xmlns:a16="http://schemas.microsoft.com/office/drawing/2014/main" id="{7664C457-7C41-461E-B5A8-34741CFFBBB0}"/>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1" name="Google Shape;3384;p61">
              <a:extLst>
                <a:ext uri="{FF2B5EF4-FFF2-40B4-BE49-F238E27FC236}">
                  <a16:creationId xmlns:a16="http://schemas.microsoft.com/office/drawing/2014/main" id="{174FECF4-8EA2-42D4-875F-E4DB5A33235C}"/>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2" name="Google Shape;3385;p61">
              <a:extLst>
                <a:ext uri="{FF2B5EF4-FFF2-40B4-BE49-F238E27FC236}">
                  <a16:creationId xmlns:a16="http://schemas.microsoft.com/office/drawing/2014/main" id="{27D157B9-59DF-41FE-9F1F-3D9CF37F275C}"/>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3" name="Google Shape;3386;p61">
              <a:extLst>
                <a:ext uri="{FF2B5EF4-FFF2-40B4-BE49-F238E27FC236}">
                  <a16:creationId xmlns:a16="http://schemas.microsoft.com/office/drawing/2014/main" id="{A683893F-2A19-41B2-B1AB-F383BA04FED5}"/>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4" name="Google Shape;3387;p61">
              <a:extLst>
                <a:ext uri="{FF2B5EF4-FFF2-40B4-BE49-F238E27FC236}">
                  <a16:creationId xmlns:a16="http://schemas.microsoft.com/office/drawing/2014/main" id="{54EE5F35-0E8A-4034-9874-E63CD3A98869}"/>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5" name="Google Shape;3388;p61">
              <a:extLst>
                <a:ext uri="{FF2B5EF4-FFF2-40B4-BE49-F238E27FC236}">
                  <a16:creationId xmlns:a16="http://schemas.microsoft.com/office/drawing/2014/main" id="{B995EAD2-6AB6-4882-AECE-95D6FCFE9D44}"/>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6" name="Google Shape;3389;p61">
              <a:extLst>
                <a:ext uri="{FF2B5EF4-FFF2-40B4-BE49-F238E27FC236}">
                  <a16:creationId xmlns:a16="http://schemas.microsoft.com/office/drawing/2014/main" id="{84B92247-3582-4070-ADEA-54F872F8AB07}"/>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7" name="Google Shape;3390;p61">
              <a:extLst>
                <a:ext uri="{FF2B5EF4-FFF2-40B4-BE49-F238E27FC236}">
                  <a16:creationId xmlns:a16="http://schemas.microsoft.com/office/drawing/2014/main" id="{73BA350E-0E98-464B-B70B-1836CD627B83}"/>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8" name="Google Shape;3391;p61">
              <a:extLst>
                <a:ext uri="{FF2B5EF4-FFF2-40B4-BE49-F238E27FC236}">
                  <a16:creationId xmlns:a16="http://schemas.microsoft.com/office/drawing/2014/main" id="{B517FC01-89E8-4AAD-BB93-CEED6FBB3397}"/>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9" name="Google Shape;3392;p61">
              <a:extLst>
                <a:ext uri="{FF2B5EF4-FFF2-40B4-BE49-F238E27FC236}">
                  <a16:creationId xmlns:a16="http://schemas.microsoft.com/office/drawing/2014/main" id="{28922DCE-C972-407F-ADE5-A58D651E25A8}"/>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0" name="Google Shape;3393;p61">
              <a:extLst>
                <a:ext uri="{FF2B5EF4-FFF2-40B4-BE49-F238E27FC236}">
                  <a16:creationId xmlns:a16="http://schemas.microsoft.com/office/drawing/2014/main" id="{52365172-1836-4D8E-9B63-6CAF9453509E}"/>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1" name="Google Shape;3394;p61">
              <a:extLst>
                <a:ext uri="{FF2B5EF4-FFF2-40B4-BE49-F238E27FC236}">
                  <a16:creationId xmlns:a16="http://schemas.microsoft.com/office/drawing/2014/main" id="{6366EF37-3F7A-45C5-BD95-0A1A1B93A875}"/>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2" name="Google Shape;3395;p61">
              <a:extLst>
                <a:ext uri="{FF2B5EF4-FFF2-40B4-BE49-F238E27FC236}">
                  <a16:creationId xmlns:a16="http://schemas.microsoft.com/office/drawing/2014/main" id="{580293EF-E1AE-48A1-A625-D2CC1D01715C}"/>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3" name="Google Shape;3396;p61">
              <a:extLst>
                <a:ext uri="{FF2B5EF4-FFF2-40B4-BE49-F238E27FC236}">
                  <a16:creationId xmlns:a16="http://schemas.microsoft.com/office/drawing/2014/main" id="{F350A58F-16B5-4F67-91D3-5D99096DB475}"/>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4" name="Google Shape;3397;p61">
              <a:extLst>
                <a:ext uri="{FF2B5EF4-FFF2-40B4-BE49-F238E27FC236}">
                  <a16:creationId xmlns:a16="http://schemas.microsoft.com/office/drawing/2014/main" id="{DD872A4A-E982-4774-8D0E-DF6E12EFDB83}"/>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5" name="Google Shape;3398;p61">
              <a:extLst>
                <a:ext uri="{FF2B5EF4-FFF2-40B4-BE49-F238E27FC236}">
                  <a16:creationId xmlns:a16="http://schemas.microsoft.com/office/drawing/2014/main" id="{A6A4D7CB-60E7-4977-9364-65361B5D82E5}"/>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6" name="Google Shape;3399;p61">
              <a:extLst>
                <a:ext uri="{FF2B5EF4-FFF2-40B4-BE49-F238E27FC236}">
                  <a16:creationId xmlns:a16="http://schemas.microsoft.com/office/drawing/2014/main" id="{F5506D51-D9FE-4600-B139-20F84765AD54}"/>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7" name="Google Shape;3400;p61">
              <a:extLst>
                <a:ext uri="{FF2B5EF4-FFF2-40B4-BE49-F238E27FC236}">
                  <a16:creationId xmlns:a16="http://schemas.microsoft.com/office/drawing/2014/main" id="{3D096AC0-04E6-4BD9-9AA0-1F9B23B0889E}"/>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8" name="Google Shape;3401;p61">
              <a:extLst>
                <a:ext uri="{FF2B5EF4-FFF2-40B4-BE49-F238E27FC236}">
                  <a16:creationId xmlns:a16="http://schemas.microsoft.com/office/drawing/2014/main" id="{BCBD8776-D442-455B-AEE4-3A74A89A7996}"/>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9" name="Google Shape;3402;p61">
              <a:extLst>
                <a:ext uri="{FF2B5EF4-FFF2-40B4-BE49-F238E27FC236}">
                  <a16:creationId xmlns:a16="http://schemas.microsoft.com/office/drawing/2014/main" id="{EFC4B6F1-54F5-4763-A6D2-3F64B811ADAB}"/>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0" name="Google Shape;3403;p61">
              <a:extLst>
                <a:ext uri="{FF2B5EF4-FFF2-40B4-BE49-F238E27FC236}">
                  <a16:creationId xmlns:a16="http://schemas.microsoft.com/office/drawing/2014/main" id="{506F6DDD-1E65-4DF7-A377-75ACD4462D06}"/>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1" name="Google Shape;3404;p61">
              <a:extLst>
                <a:ext uri="{FF2B5EF4-FFF2-40B4-BE49-F238E27FC236}">
                  <a16:creationId xmlns:a16="http://schemas.microsoft.com/office/drawing/2014/main" id="{5CAC9901-8D1A-4E5F-B38F-E8444804488A}"/>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2" name="Google Shape;3405;p61">
              <a:extLst>
                <a:ext uri="{FF2B5EF4-FFF2-40B4-BE49-F238E27FC236}">
                  <a16:creationId xmlns:a16="http://schemas.microsoft.com/office/drawing/2014/main" id="{F8E6D199-8250-4B89-9D5E-B0DCE428726C}"/>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3" name="Google Shape;3406;p61">
              <a:extLst>
                <a:ext uri="{FF2B5EF4-FFF2-40B4-BE49-F238E27FC236}">
                  <a16:creationId xmlns:a16="http://schemas.microsoft.com/office/drawing/2014/main" id="{9F3E1F6C-7537-498F-9060-B3BBBD48DAD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4" name="Google Shape;3407;p61">
              <a:extLst>
                <a:ext uri="{FF2B5EF4-FFF2-40B4-BE49-F238E27FC236}">
                  <a16:creationId xmlns:a16="http://schemas.microsoft.com/office/drawing/2014/main" id="{E5362D03-85B3-4742-8D04-69A752D72A49}"/>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5" name="Google Shape;3408;p61">
              <a:extLst>
                <a:ext uri="{FF2B5EF4-FFF2-40B4-BE49-F238E27FC236}">
                  <a16:creationId xmlns:a16="http://schemas.microsoft.com/office/drawing/2014/main" id="{CC358DF6-4714-407D-BB44-9CBAE6EFA51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6" name="Google Shape;3409;p61">
              <a:extLst>
                <a:ext uri="{FF2B5EF4-FFF2-40B4-BE49-F238E27FC236}">
                  <a16:creationId xmlns:a16="http://schemas.microsoft.com/office/drawing/2014/main" id="{296F3037-1237-49D3-93F6-86423E638933}"/>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sp>
        <p:nvSpPr>
          <p:cNvPr id="218" name="Rectangle 217">
            <a:extLst>
              <a:ext uri="{FF2B5EF4-FFF2-40B4-BE49-F238E27FC236}">
                <a16:creationId xmlns:a16="http://schemas.microsoft.com/office/drawing/2014/main" id="{9AA5A671-E65D-434C-A906-4FAE7F18BA4F}"/>
              </a:ext>
            </a:extLst>
          </p:cNvPr>
          <p:cNvSpPr/>
          <p:nvPr userDrawn="1"/>
        </p:nvSpPr>
        <p:spPr>
          <a:xfrm>
            <a:off x="-795" y="222465"/>
            <a:ext cx="88900" cy="7112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220" name="Group 219">
            <a:extLst>
              <a:ext uri="{FF2B5EF4-FFF2-40B4-BE49-F238E27FC236}">
                <a16:creationId xmlns:a16="http://schemas.microsoft.com/office/drawing/2014/main" id="{5FD6B939-A464-4BE7-81F5-4E77864F0715}"/>
              </a:ext>
            </a:extLst>
          </p:cNvPr>
          <p:cNvGrpSpPr/>
          <p:nvPr userDrawn="1"/>
        </p:nvGrpSpPr>
        <p:grpSpPr>
          <a:xfrm>
            <a:off x="-12700" y="895076"/>
            <a:ext cx="8186738" cy="71438"/>
            <a:chOff x="-12700" y="1035245"/>
            <a:chExt cx="8186738" cy="71438"/>
          </a:xfrm>
          <a:solidFill>
            <a:sysClr val="windowText" lastClr="000000"/>
          </a:solidFill>
        </p:grpSpPr>
        <p:cxnSp>
          <p:nvCxnSpPr>
            <p:cNvPr id="221" name="Straight Connector 220">
              <a:extLst>
                <a:ext uri="{FF2B5EF4-FFF2-40B4-BE49-F238E27FC236}">
                  <a16:creationId xmlns:a16="http://schemas.microsoft.com/office/drawing/2014/main" id="{6CBC33B4-AE41-42B5-8938-7A3B2FED120C}"/>
                </a:ext>
              </a:extLst>
            </p:cNvPr>
            <p:cNvCxnSpPr/>
            <p:nvPr/>
          </p:nvCxnSpPr>
          <p:spPr>
            <a:xfrm>
              <a:off x="-12700" y="1072584"/>
              <a:ext cx="8115300" cy="0"/>
            </a:xfrm>
            <a:prstGeom prst="line">
              <a:avLst/>
            </a:prstGeom>
            <a:grpFill/>
            <a:ln w="6350" cap="flat" cmpd="sng" algn="ctr">
              <a:solidFill>
                <a:srgbClr val="2F98B8"/>
              </a:solidFill>
              <a:prstDash val="solid"/>
              <a:miter lim="800000"/>
            </a:ln>
            <a:effectLst/>
          </p:spPr>
        </p:cxnSp>
        <p:sp>
          <p:nvSpPr>
            <p:cNvPr id="222" name="Oval 221">
              <a:extLst>
                <a:ext uri="{FF2B5EF4-FFF2-40B4-BE49-F238E27FC236}">
                  <a16:creationId xmlns:a16="http://schemas.microsoft.com/office/drawing/2014/main" id="{1D3C1118-9C9F-41C4-AD4A-0C1DAD149C8B}"/>
                </a:ext>
              </a:extLst>
            </p:cNvPr>
            <p:cNvSpPr/>
            <p:nvPr/>
          </p:nvSpPr>
          <p:spPr>
            <a:xfrm>
              <a:off x="8102600" y="1035245"/>
              <a:ext cx="71438" cy="71438"/>
            </a:xfrm>
            <a:prstGeom prst="ellipse">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224" name="Google Shape;3410;p61">
            <a:extLst>
              <a:ext uri="{FF2B5EF4-FFF2-40B4-BE49-F238E27FC236}">
                <a16:creationId xmlns:a16="http://schemas.microsoft.com/office/drawing/2014/main" id="{A07EA215-C2AD-4BC6-BA61-86C31A093DFC}"/>
              </a:ext>
            </a:extLst>
          </p:cNvPr>
          <p:cNvGrpSpPr/>
          <p:nvPr userDrawn="1"/>
        </p:nvGrpSpPr>
        <p:grpSpPr>
          <a:xfrm>
            <a:off x="6953686" y="6111599"/>
            <a:ext cx="746023" cy="738808"/>
            <a:chOff x="468200" y="1667900"/>
            <a:chExt cx="1085575" cy="1075075"/>
          </a:xfrm>
          <a:solidFill>
            <a:schemeClr val="bg1"/>
          </a:solidFill>
        </p:grpSpPr>
        <p:sp>
          <p:nvSpPr>
            <p:cNvPr id="225" name="Google Shape;3411;p61">
              <a:extLst>
                <a:ext uri="{FF2B5EF4-FFF2-40B4-BE49-F238E27FC236}">
                  <a16:creationId xmlns:a16="http://schemas.microsoft.com/office/drawing/2014/main" id="{83664C3E-F177-4F8E-849A-2BAA42F8B914}"/>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6" name="Google Shape;3412;p61">
              <a:extLst>
                <a:ext uri="{FF2B5EF4-FFF2-40B4-BE49-F238E27FC236}">
                  <a16:creationId xmlns:a16="http://schemas.microsoft.com/office/drawing/2014/main" id="{0A54B5F1-DD81-47B9-8D11-F063D0189F9D}"/>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7" name="Google Shape;3413;p61">
              <a:extLst>
                <a:ext uri="{FF2B5EF4-FFF2-40B4-BE49-F238E27FC236}">
                  <a16:creationId xmlns:a16="http://schemas.microsoft.com/office/drawing/2014/main" id="{2DDB9C9A-4412-4435-B7C3-020B09AD3A79}"/>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8" name="Google Shape;3414;p61">
              <a:extLst>
                <a:ext uri="{FF2B5EF4-FFF2-40B4-BE49-F238E27FC236}">
                  <a16:creationId xmlns:a16="http://schemas.microsoft.com/office/drawing/2014/main" id="{2AFCC6AF-18E6-4CCA-88CE-30711ACFA6C6}"/>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9" name="Google Shape;3415;p61">
              <a:extLst>
                <a:ext uri="{FF2B5EF4-FFF2-40B4-BE49-F238E27FC236}">
                  <a16:creationId xmlns:a16="http://schemas.microsoft.com/office/drawing/2014/main" id="{48CF6DFE-1845-43D9-9B66-19563E07757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0" name="Google Shape;3416;p61">
              <a:extLst>
                <a:ext uri="{FF2B5EF4-FFF2-40B4-BE49-F238E27FC236}">
                  <a16:creationId xmlns:a16="http://schemas.microsoft.com/office/drawing/2014/main" id="{18DB76F3-0C9C-4DD9-B65D-F11E8F979A7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1" name="Google Shape;3417;p61">
              <a:extLst>
                <a:ext uri="{FF2B5EF4-FFF2-40B4-BE49-F238E27FC236}">
                  <a16:creationId xmlns:a16="http://schemas.microsoft.com/office/drawing/2014/main" id="{5BEEB9E4-C952-4562-BC2A-25D92F1B7E9A}"/>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2" name="Google Shape;3418;p61">
              <a:extLst>
                <a:ext uri="{FF2B5EF4-FFF2-40B4-BE49-F238E27FC236}">
                  <a16:creationId xmlns:a16="http://schemas.microsoft.com/office/drawing/2014/main" id="{C87A5449-D657-4966-87BC-A748BFB85F2A}"/>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3" name="Google Shape;3419;p61">
              <a:extLst>
                <a:ext uri="{FF2B5EF4-FFF2-40B4-BE49-F238E27FC236}">
                  <a16:creationId xmlns:a16="http://schemas.microsoft.com/office/drawing/2014/main" id="{210A4020-E887-4694-9D0D-A7063B2CBBEB}"/>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4" name="Google Shape;3420;p61">
              <a:extLst>
                <a:ext uri="{FF2B5EF4-FFF2-40B4-BE49-F238E27FC236}">
                  <a16:creationId xmlns:a16="http://schemas.microsoft.com/office/drawing/2014/main" id="{12141758-057C-48FA-B7F0-FA5B5CB6AA21}"/>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5" name="Google Shape;3421;p61">
              <a:extLst>
                <a:ext uri="{FF2B5EF4-FFF2-40B4-BE49-F238E27FC236}">
                  <a16:creationId xmlns:a16="http://schemas.microsoft.com/office/drawing/2014/main" id="{E56DF5D6-F555-449A-A800-CBE3F4934DA5}"/>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6" name="Google Shape;3422;p61">
              <a:extLst>
                <a:ext uri="{FF2B5EF4-FFF2-40B4-BE49-F238E27FC236}">
                  <a16:creationId xmlns:a16="http://schemas.microsoft.com/office/drawing/2014/main" id="{EFB7B2EE-042D-44D7-A613-9D65BFD34DE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7" name="Google Shape;3423;p61">
              <a:extLst>
                <a:ext uri="{FF2B5EF4-FFF2-40B4-BE49-F238E27FC236}">
                  <a16:creationId xmlns:a16="http://schemas.microsoft.com/office/drawing/2014/main" id="{22108FBA-294D-48D3-9F0D-97318EC7F27A}"/>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8" name="Google Shape;3424;p61">
              <a:extLst>
                <a:ext uri="{FF2B5EF4-FFF2-40B4-BE49-F238E27FC236}">
                  <a16:creationId xmlns:a16="http://schemas.microsoft.com/office/drawing/2014/main" id="{570732AA-7006-48A9-9D01-378F3921F70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9" name="Google Shape;3425;p61">
              <a:extLst>
                <a:ext uri="{FF2B5EF4-FFF2-40B4-BE49-F238E27FC236}">
                  <a16:creationId xmlns:a16="http://schemas.microsoft.com/office/drawing/2014/main" id="{0F1C56E1-979E-4C27-8C6F-8E8B09B84DE7}"/>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0" name="Google Shape;3426;p61">
              <a:extLst>
                <a:ext uri="{FF2B5EF4-FFF2-40B4-BE49-F238E27FC236}">
                  <a16:creationId xmlns:a16="http://schemas.microsoft.com/office/drawing/2014/main" id="{5B5A656B-DAFD-4994-957A-361F387A8943}"/>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1" name="Google Shape;3427;p61">
              <a:extLst>
                <a:ext uri="{FF2B5EF4-FFF2-40B4-BE49-F238E27FC236}">
                  <a16:creationId xmlns:a16="http://schemas.microsoft.com/office/drawing/2014/main" id="{BFFA8D26-02F8-4A81-AE49-38EB4A439812}"/>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2" name="Google Shape;3428;p61">
              <a:extLst>
                <a:ext uri="{FF2B5EF4-FFF2-40B4-BE49-F238E27FC236}">
                  <a16:creationId xmlns:a16="http://schemas.microsoft.com/office/drawing/2014/main" id="{FCD9BE6A-F273-4E51-BD0E-D70D66360CE3}"/>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3" name="Google Shape;3429;p61">
              <a:extLst>
                <a:ext uri="{FF2B5EF4-FFF2-40B4-BE49-F238E27FC236}">
                  <a16:creationId xmlns:a16="http://schemas.microsoft.com/office/drawing/2014/main" id="{DC5E1996-243E-4DFF-A8B4-8BC738169441}"/>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4" name="Google Shape;3430;p61">
              <a:extLst>
                <a:ext uri="{FF2B5EF4-FFF2-40B4-BE49-F238E27FC236}">
                  <a16:creationId xmlns:a16="http://schemas.microsoft.com/office/drawing/2014/main" id="{72ADA6CF-9CB5-4CC3-A964-343983715F1F}"/>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5" name="Google Shape;3431;p61">
              <a:extLst>
                <a:ext uri="{FF2B5EF4-FFF2-40B4-BE49-F238E27FC236}">
                  <a16:creationId xmlns:a16="http://schemas.microsoft.com/office/drawing/2014/main" id="{C91831DC-AE26-4369-A85E-9C279D05D38A}"/>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6" name="Google Shape;3432;p61">
              <a:extLst>
                <a:ext uri="{FF2B5EF4-FFF2-40B4-BE49-F238E27FC236}">
                  <a16:creationId xmlns:a16="http://schemas.microsoft.com/office/drawing/2014/main" id="{EFD612B3-310E-456B-A7ED-29603F87996F}"/>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7" name="Google Shape;3433;p61">
              <a:extLst>
                <a:ext uri="{FF2B5EF4-FFF2-40B4-BE49-F238E27FC236}">
                  <a16:creationId xmlns:a16="http://schemas.microsoft.com/office/drawing/2014/main" id="{A762A0D5-B240-48B1-B6AA-2258142529AC}"/>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8" name="Google Shape;3434;p61">
              <a:extLst>
                <a:ext uri="{FF2B5EF4-FFF2-40B4-BE49-F238E27FC236}">
                  <a16:creationId xmlns:a16="http://schemas.microsoft.com/office/drawing/2014/main" id="{C512D611-4EBD-43EF-896D-C3D6B33B49AE}"/>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9" name="Google Shape;3435;p61">
              <a:extLst>
                <a:ext uri="{FF2B5EF4-FFF2-40B4-BE49-F238E27FC236}">
                  <a16:creationId xmlns:a16="http://schemas.microsoft.com/office/drawing/2014/main" id="{59CF6A53-0A06-4920-A2C7-8D378288EC71}"/>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0" name="Google Shape;3436;p61">
              <a:extLst>
                <a:ext uri="{FF2B5EF4-FFF2-40B4-BE49-F238E27FC236}">
                  <a16:creationId xmlns:a16="http://schemas.microsoft.com/office/drawing/2014/main" id="{44CDC77B-4B4C-4A30-B632-00F195D38A0F}"/>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1" name="Google Shape;3437;p61">
              <a:extLst>
                <a:ext uri="{FF2B5EF4-FFF2-40B4-BE49-F238E27FC236}">
                  <a16:creationId xmlns:a16="http://schemas.microsoft.com/office/drawing/2014/main" id="{9E4159C2-EF5F-4E25-9370-3855D199CA18}"/>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2" name="Google Shape;3438;p61">
              <a:extLst>
                <a:ext uri="{FF2B5EF4-FFF2-40B4-BE49-F238E27FC236}">
                  <a16:creationId xmlns:a16="http://schemas.microsoft.com/office/drawing/2014/main" id="{1C3939E0-3C48-4C23-A913-77CD8299EC84}"/>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3" name="Google Shape;3439;p61">
              <a:extLst>
                <a:ext uri="{FF2B5EF4-FFF2-40B4-BE49-F238E27FC236}">
                  <a16:creationId xmlns:a16="http://schemas.microsoft.com/office/drawing/2014/main" id="{B5411671-1D13-44E9-A69F-6105E0AAEDEA}"/>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4" name="Google Shape;3440;p61">
              <a:extLst>
                <a:ext uri="{FF2B5EF4-FFF2-40B4-BE49-F238E27FC236}">
                  <a16:creationId xmlns:a16="http://schemas.microsoft.com/office/drawing/2014/main" id="{0193296C-2700-4549-BF0B-350065BD3DC0}"/>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5" name="Google Shape;3441;p61">
              <a:extLst>
                <a:ext uri="{FF2B5EF4-FFF2-40B4-BE49-F238E27FC236}">
                  <a16:creationId xmlns:a16="http://schemas.microsoft.com/office/drawing/2014/main" id="{3A3392C8-BA93-4877-B51A-A5D36F1CB70C}"/>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6" name="Google Shape;3442;p61">
              <a:extLst>
                <a:ext uri="{FF2B5EF4-FFF2-40B4-BE49-F238E27FC236}">
                  <a16:creationId xmlns:a16="http://schemas.microsoft.com/office/drawing/2014/main" id="{12A0DEB6-8C82-4C44-88B8-5DD7473143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7" name="Google Shape;3443;p61">
              <a:extLst>
                <a:ext uri="{FF2B5EF4-FFF2-40B4-BE49-F238E27FC236}">
                  <a16:creationId xmlns:a16="http://schemas.microsoft.com/office/drawing/2014/main" id="{4ACB8AE6-0717-4F1E-865A-C1A4E449675D}"/>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8" name="Google Shape;3444;p61">
              <a:extLst>
                <a:ext uri="{FF2B5EF4-FFF2-40B4-BE49-F238E27FC236}">
                  <a16:creationId xmlns:a16="http://schemas.microsoft.com/office/drawing/2014/main" id="{AE873CF9-7723-4974-8512-3D4493513F35}"/>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9" name="Google Shape;3445;p61">
              <a:extLst>
                <a:ext uri="{FF2B5EF4-FFF2-40B4-BE49-F238E27FC236}">
                  <a16:creationId xmlns:a16="http://schemas.microsoft.com/office/drawing/2014/main" id="{0F4BAE20-7D3D-4BF3-856A-EC542C58B86D}"/>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0" name="Google Shape;3446;p61">
              <a:extLst>
                <a:ext uri="{FF2B5EF4-FFF2-40B4-BE49-F238E27FC236}">
                  <a16:creationId xmlns:a16="http://schemas.microsoft.com/office/drawing/2014/main" id="{B6E8DA85-661B-4B85-8932-F8C70BF7011A}"/>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1" name="Google Shape;3447;p61">
              <a:extLst>
                <a:ext uri="{FF2B5EF4-FFF2-40B4-BE49-F238E27FC236}">
                  <a16:creationId xmlns:a16="http://schemas.microsoft.com/office/drawing/2014/main" id="{C2BBFBF1-0566-4741-B49E-B0F017D682E6}"/>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2" name="Google Shape;3448;p61">
              <a:extLst>
                <a:ext uri="{FF2B5EF4-FFF2-40B4-BE49-F238E27FC236}">
                  <a16:creationId xmlns:a16="http://schemas.microsoft.com/office/drawing/2014/main" id="{2F145425-63DB-4715-9FCF-B19D68343192}"/>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3" name="Google Shape;3449;p61">
              <a:extLst>
                <a:ext uri="{FF2B5EF4-FFF2-40B4-BE49-F238E27FC236}">
                  <a16:creationId xmlns:a16="http://schemas.microsoft.com/office/drawing/2014/main" id="{73D599C9-DF4B-43A5-822D-6B7D5A1BA767}"/>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4" name="Google Shape;3450;p61">
              <a:extLst>
                <a:ext uri="{FF2B5EF4-FFF2-40B4-BE49-F238E27FC236}">
                  <a16:creationId xmlns:a16="http://schemas.microsoft.com/office/drawing/2014/main" id="{8D080DF2-6600-4474-AA12-94424B1D30C9}"/>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5" name="Google Shape;3451;p61">
              <a:extLst>
                <a:ext uri="{FF2B5EF4-FFF2-40B4-BE49-F238E27FC236}">
                  <a16:creationId xmlns:a16="http://schemas.microsoft.com/office/drawing/2014/main" id="{6B4B0428-6331-42C0-A744-DA870DCC7D09}"/>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6" name="Google Shape;3452;p61">
              <a:extLst>
                <a:ext uri="{FF2B5EF4-FFF2-40B4-BE49-F238E27FC236}">
                  <a16:creationId xmlns:a16="http://schemas.microsoft.com/office/drawing/2014/main" id="{16B2BEA1-AFF4-465C-AD1A-382F9D7DAE8C}"/>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7" name="Google Shape;3453;p61">
              <a:extLst>
                <a:ext uri="{FF2B5EF4-FFF2-40B4-BE49-F238E27FC236}">
                  <a16:creationId xmlns:a16="http://schemas.microsoft.com/office/drawing/2014/main" id="{09AEF775-7714-4E24-BF41-CC2501A0C41C}"/>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8" name="Google Shape;3454;p61">
              <a:extLst>
                <a:ext uri="{FF2B5EF4-FFF2-40B4-BE49-F238E27FC236}">
                  <a16:creationId xmlns:a16="http://schemas.microsoft.com/office/drawing/2014/main" id="{C2ED7A7E-5C7A-4793-8982-F0BD7E6CF366}"/>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9" name="Google Shape;3455;p61">
              <a:extLst>
                <a:ext uri="{FF2B5EF4-FFF2-40B4-BE49-F238E27FC236}">
                  <a16:creationId xmlns:a16="http://schemas.microsoft.com/office/drawing/2014/main" id="{B034CAC1-39A5-470B-B0CB-7BEC344D57B4}"/>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0" name="Google Shape;3456;p61">
              <a:extLst>
                <a:ext uri="{FF2B5EF4-FFF2-40B4-BE49-F238E27FC236}">
                  <a16:creationId xmlns:a16="http://schemas.microsoft.com/office/drawing/2014/main" id="{DCDE5398-A7AB-421F-8A92-A48F9C14F93A}"/>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1" name="Google Shape;3457;p61">
              <a:extLst>
                <a:ext uri="{FF2B5EF4-FFF2-40B4-BE49-F238E27FC236}">
                  <a16:creationId xmlns:a16="http://schemas.microsoft.com/office/drawing/2014/main" id="{3A81DC61-D0CC-4DF1-A00B-A2E48EF496BD}"/>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2" name="Google Shape;3458;p61">
              <a:extLst>
                <a:ext uri="{FF2B5EF4-FFF2-40B4-BE49-F238E27FC236}">
                  <a16:creationId xmlns:a16="http://schemas.microsoft.com/office/drawing/2014/main" id="{18848AAB-D774-4FC3-B9D3-9FDB77128189}"/>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3" name="Google Shape;3459;p61">
              <a:extLst>
                <a:ext uri="{FF2B5EF4-FFF2-40B4-BE49-F238E27FC236}">
                  <a16:creationId xmlns:a16="http://schemas.microsoft.com/office/drawing/2014/main" id="{69013B4D-CD7A-44F3-82E3-9A46268A56E7}"/>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4" name="Google Shape;3460;p61">
              <a:extLst>
                <a:ext uri="{FF2B5EF4-FFF2-40B4-BE49-F238E27FC236}">
                  <a16:creationId xmlns:a16="http://schemas.microsoft.com/office/drawing/2014/main" id="{09DBE77B-3CDB-4C34-9B73-E9DF70B289D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5" name="Google Shape;3461;p61">
              <a:extLst>
                <a:ext uri="{FF2B5EF4-FFF2-40B4-BE49-F238E27FC236}">
                  <a16:creationId xmlns:a16="http://schemas.microsoft.com/office/drawing/2014/main" id="{FD80BE81-FCA5-4F2F-94F6-1A16DE62E46A}"/>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6" name="Google Shape;3462;p61">
              <a:extLst>
                <a:ext uri="{FF2B5EF4-FFF2-40B4-BE49-F238E27FC236}">
                  <a16:creationId xmlns:a16="http://schemas.microsoft.com/office/drawing/2014/main" id="{A7453E20-1778-48BA-AB61-CB782A9ED32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7" name="Google Shape;3463;p61">
              <a:extLst>
                <a:ext uri="{FF2B5EF4-FFF2-40B4-BE49-F238E27FC236}">
                  <a16:creationId xmlns:a16="http://schemas.microsoft.com/office/drawing/2014/main" id="{D274D4A7-AFD8-4228-AA05-5A8E48B7241F}"/>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8" name="Google Shape;3464;p61">
              <a:extLst>
                <a:ext uri="{FF2B5EF4-FFF2-40B4-BE49-F238E27FC236}">
                  <a16:creationId xmlns:a16="http://schemas.microsoft.com/office/drawing/2014/main" id="{FDB301C2-82DA-4583-AB15-ED4A8984CEF1}"/>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9" name="Google Shape;3465;p61">
              <a:extLst>
                <a:ext uri="{FF2B5EF4-FFF2-40B4-BE49-F238E27FC236}">
                  <a16:creationId xmlns:a16="http://schemas.microsoft.com/office/drawing/2014/main" id="{12D7ADC9-2A5C-4942-A14C-E3490C403F9A}"/>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0" name="Google Shape;3466;p61">
              <a:extLst>
                <a:ext uri="{FF2B5EF4-FFF2-40B4-BE49-F238E27FC236}">
                  <a16:creationId xmlns:a16="http://schemas.microsoft.com/office/drawing/2014/main" id="{1A9EA53C-0F68-4434-A375-FA65B2DAD670}"/>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1" name="Google Shape;3467;p61">
              <a:extLst>
                <a:ext uri="{FF2B5EF4-FFF2-40B4-BE49-F238E27FC236}">
                  <a16:creationId xmlns:a16="http://schemas.microsoft.com/office/drawing/2014/main" id="{0AAA1CE7-D41A-492D-AEFB-A41FA29E8496}"/>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2" name="Google Shape;3468;p61">
              <a:extLst>
                <a:ext uri="{FF2B5EF4-FFF2-40B4-BE49-F238E27FC236}">
                  <a16:creationId xmlns:a16="http://schemas.microsoft.com/office/drawing/2014/main" id="{3AE32FBF-6E43-4710-AD71-F3304451E18B}"/>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3" name="Google Shape;3469;p61">
              <a:extLst>
                <a:ext uri="{FF2B5EF4-FFF2-40B4-BE49-F238E27FC236}">
                  <a16:creationId xmlns:a16="http://schemas.microsoft.com/office/drawing/2014/main" id="{E9D47E16-683A-481E-89DD-A313B66202FF}"/>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4" name="Google Shape;3470;p61">
              <a:extLst>
                <a:ext uri="{FF2B5EF4-FFF2-40B4-BE49-F238E27FC236}">
                  <a16:creationId xmlns:a16="http://schemas.microsoft.com/office/drawing/2014/main" id="{18A490B2-4CF9-4639-9B81-F098197392B2}"/>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5" name="Google Shape;3471;p61">
              <a:extLst>
                <a:ext uri="{FF2B5EF4-FFF2-40B4-BE49-F238E27FC236}">
                  <a16:creationId xmlns:a16="http://schemas.microsoft.com/office/drawing/2014/main" id="{82ADCAC3-9FA9-4BF6-A00E-43B7276FAADD}"/>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6" name="Google Shape;3472;p61">
              <a:extLst>
                <a:ext uri="{FF2B5EF4-FFF2-40B4-BE49-F238E27FC236}">
                  <a16:creationId xmlns:a16="http://schemas.microsoft.com/office/drawing/2014/main" id="{6F4329A5-3D22-4069-8DF5-9F7F7D3E9B4B}"/>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7" name="Google Shape;3473;p61">
              <a:extLst>
                <a:ext uri="{FF2B5EF4-FFF2-40B4-BE49-F238E27FC236}">
                  <a16:creationId xmlns:a16="http://schemas.microsoft.com/office/drawing/2014/main" id="{C5F27D4C-E099-4679-BEBB-30ACD901F4C5}"/>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8" name="Google Shape;3474;p61">
              <a:extLst>
                <a:ext uri="{FF2B5EF4-FFF2-40B4-BE49-F238E27FC236}">
                  <a16:creationId xmlns:a16="http://schemas.microsoft.com/office/drawing/2014/main" id="{3D98C17B-4543-43DC-BB15-C6312BFA87C0}"/>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sp>
        <p:nvSpPr>
          <p:cNvPr id="294" name="Text Placeholder 293">
            <a:extLst>
              <a:ext uri="{FF2B5EF4-FFF2-40B4-BE49-F238E27FC236}">
                <a16:creationId xmlns:a16="http://schemas.microsoft.com/office/drawing/2014/main" id="{4C80A49A-F3B7-4C22-AAB0-4FFB378E806B}"/>
              </a:ext>
            </a:extLst>
          </p:cNvPr>
          <p:cNvSpPr>
            <a:spLocks noGrp="1"/>
          </p:cNvSpPr>
          <p:nvPr>
            <p:ph type="body" sz="quarter" idx="10" hasCustomPrompt="1"/>
          </p:nvPr>
        </p:nvSpPr>
        <p:spPr>
          <a:xfrm>
            <a:off x="401452" y="234951"/>
            <a:ext cx="7859713" cy="683516"/>
          </a:xfrm>
          <a:prstGeom prst="rect">
            <a:avLst/>
          </a:prstGeom>
        </p:spPr>
        <p:txBody>
          <a:bodyPr anchor="ctr"/>
          <a:lstStyle>
            <a:lvl1pPr marL="0" indent="0">
              <a:buNone/>
              <a:defRPr sz="3600" b="1">
                <a:solidFill>
                  <a:schemeClr val="tx1">
                    <a:lumMod val="85000"/>
                    <a:lumOff val="15000"/>
                  </a:schemeClr>
                </a:solidFill>
                <a:latin typeface="Arial" panose="020B0604020202020204" pitchFamily="34" charset="0"/>
                <a:cs typeface="Arial" panose="020B0604020202020204" pitchFamily="34" charset="0"/>
              </a:defRPr>
            </a:lvl1pPr>
          </a:lstStyle>
          <a:p>
            <a:pPr lvl="0"/>
            <a:r>
              <a:rPr lang="en-US" dirty="0"/>
              <a:t>Your Page Title Goes Here</a:t>
            </a:r>
          </a:p>
        </p:txBody>
      </p:sp>
      <p:pic>
        <p:nvPicPr>
          <p:cNvPr id="289" name="Picture 288"/>
          <p:cNvPicPr/>
          <p:nvPr userDrawn="1"/>
        </p:nvPicPr>
        <p:blipFill>
          <a:blip r:embed="rId2" cstate="print">
            <a:extLst>
              <a:ext uri="{28A0092B-C50C-407E-A947-70E740481C1C}">
                <a14:useLocalDpi xmlns:a14="http://schemas.microsoft.com/office/drawing/2010/main" val="0"/>
              </a:ext>
            </a:extLst>
          </a:blip>
          <a:stretch>
            <a:fillRect/>
          </a:stretch>
        </p:blipFill>
        <p:spPr>
          <a:xfrm>
            <a:off x="11317394" y="77403"/>
            <a:ext cx="766656" cy="1206922"/>
          </a:xfrm>
          <a:prstGeom prst="rect">
            <a:avLst/>
          </a:prstGeom>
        </p:spPr>
      </p:pic>
    </p:spTree>
    <p:extLst>
      <p:ext uri="{BB962C8B-B14F-4D97-AF65-F5344CB8AC3E}">
        <p14:creationId xmlns:p14="http://schemas.microsoft.com/office/powerpoint/2010/main" val="360963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C78D86-5797-420E-A8A4-C7199E24AE72}"/>
              </a:ext>
            </a:extLst>
          </p:cNvPr>
          <p:cNvSpPr/>
          <p:nvPr userDrawn="1"/>
        </p:nvSpPr>
        <p:spPr>
          <a:xfrm>
            <a:off x="0" y="6515101"/>
            <a:ext cx="2453688" cy="342900"/>
          </a:xfrm>
          <a:prstGeom prst="rect">
            <a:avLst/>
          </a:prstGeom>
          <a:solidFill>
            <a:srgbClr val="EA127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A71D81B-D466-433B-AF3B-C4EBD7D34B93}"/>
              </a:ext>
            </a:extLst>
          </p:cNvPr>
          <p:cNvSpPr/>
          <p:nvPr userDrawn="1"/>
        </p:nvSpPr>
        <p:spPr>
          <a:xfrm>
            <a:off x="2450306" y="6515101"/>
            <a:ext cx="2428875"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5B9E0F7-1C33-4B32-A7CD-46280595A471}"/>
              </a:ext>
            </a:extLst>
          </p:cNvPr>
          <p:cNvSpPr/>
          <p:nvPr userDrawn="1"/>
        </p:nvSpPr>
        <p:spPr>
          <a:xfrm>
            <a:off x="4869156" y="6515101"/>
            <a:ext cx="2453688" cy="3429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BF011F7-7586-44C7-B2D1-01F3C880D505}"/>
              </a:ext>
            </a:extLst>
          </p:cNvPr>
          <p:cNvSpPr/>
          <p:nvPr userDrawn="1"/>
        </p:nvSpPr>
        <p:spPr>
          <a:xfrm>
            <a:off x="7322344" y="6515101"/>
            <a:ext cx="2438400" cy="342900"/>
          </a:xfrm>
          <a:prstGeom prst="rect">
            <a:avLst/>
          </a:prstGeom>
          <a:solidFill>
            <a:srgbClr val="F9B23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07124CF-6A73-40AA-A901-15C02C977C13}"/>
              </a:ext>
            </a:extLst>
          </p:cNvPr>
          <p:cNvSpPr/>
          <p:nvPr userDrawn="1"/>
        </p:nvSpPr>
        <p:spPr>
          <a:xfrm>
            <a:off x="9753600" y="6515101"/>
            <a:ext cx="2438400"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 name="Slide Number">
            <a:extLst>
              <a:ext uri="{FF2B5EF4-FFF2-40B4-BE49-F238E27FC236}">
                <a16:creationId xmlns:a16="http://schemas.microsoft.com/office/drawing/2014/main" id="{345232C4-781B-4AFC-84D5-5888B84E378D}"/>
              </a:ext>
            </a:extLst>
          </p:cNvPr>
          <p:cNvSpPr txBox="1">
            <a:spLocks/>
          </p:cNvSpPr>
          <p:nvPr userDrawn="1"/>
        </p:nvSpPr>
        <p:spPr>
          <a:xfrm>
            <a:off x="11530691" y="6566337"/>
            <a:ext cx="553359" cy="256480"/>
          </a:xfrm>
          <a:prstGeom prst="rect">
            <a:avLst/>
          </a:prstGeom>
          <a:ln w="12700">
            <a:miter lim="400000"/>
          </a:ln>
        </p:spPr>
        <p:txBody>
          <a:bodyPr wrap="squar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chemeClr val="bg1"/>
                </a:solidFill>
                <a:effectLst/>
                <a:uFillTx/>
                <a:latin typeface="Helvetica" panose="020B0604020202020204" pitchFamily="34" charset="0"/>
                <a:ea typeface="Helvetica" panose="020B0604020202020204" pitchFamily="34" charset="0"/>
                <a:cs typeface="Helvetica" panose="020B0604020202020204" pitchFamily="34" charset="0"/>
                <a:sym typeface="Helvetica Neue Light"/>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a:lstStyle>
          <a:p>
            <a:pPr marL="0" marR="0" lvl="0" indent="0" algn="ctr"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000" b="0" i="0" u="none" strike="noStrike" kern="0" cap="none" spc="0" normalizeH="0" baseline="0" noProof="0" smtClean="0">
                <a:ln>
                  <a:noFill/>
                </a:ln>
                <a:solidFill>
                  <a:prstClr val="white"/>
                </a:solidFill>
                <a:effectLst/>
                <a:uLnTx/>
                <a:uFillTx/>
                <a:latin typeface="Helvetica" panose="020B0604020202020204" pitchFamily="34" charset="0"/>
                <a:cs typeface="Helvetica" panose="020B0604020202020204" pitchFamily="34" charset="0"/>
                <a:sym typeface="Helvetica Neue Light"/>
              </a:rPr>
              <a:pPr marL="0" marR="0" lvl="0" indent="0" algn="ctr" defTabSz="584200" rtl="0" eaLnBrk="1" fontAlgn="auto" latinLnBrk="0" hangingPunct="0">
                <a:lnSpc>
                  <a:spcPct val="100000"/>
                </a:lnSpc>
                <a:spcBef>
                  <a:spcPts val="0"/>
                </a:spcBef>
                <a:spcAft>
                  <a:spcPts val="0"/>
                </a:spcAft>
                <a:buClrTx/>
                <a:buSzTx/>
                <a:buFontTx/>
                <a:buNone/>
                <a:tabLst/>
                <a:defRPr/>
              </a:pPr>
              <a:t>‹#›</a:t>
            </a:fld>
            <a:endParaRPr kumimoji="0" lang="en-US" sz="1000" b="0"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sym typeface="Helvetica Neue Light"/>
            </a:endParaRPr>
          </a:p>
        </p:txBody>
      </p:sp>
      <p:grpSp>
        <p:nvGrpSpPr>
          <p:cNvPr id="22" name="Google Shape;3410;p61">
            <a:extLst>
              <a:ext uri="{FF2B5EF4-FFF2-40B4-BE49-F238E27FC236}">
                <a16:creationId xmlns:a16="http://schemas.microsoft.com/office/drawing/2014/main" id="{969B0358-367D-40FD-BC78-99FF100E3755}"/>
              </a:ext>
            </a:extLst>
          </p:cNvPr>
          <p:cNvGrpSpPr/>
          <p:nvPr userDrawn="1"/>
        </p:nvGrpSpPr>
        <p:grpSpPr>
          <a:xfrm>
            <a:off x="9365300" y="6520521"/>
            <a:ext cx="746023" cy="738808"/>
            <a:chOff x="468200" y="1667900"/>
            <a:chExt cx="1085575" cy="1075075"/>
          </a:xfrm>
          <a:solidFill>
            <a:schemeClr val="bg1"/>
          </a:solidFill>
        </p:grpSpPr>
        <p:sp>
          <p:nvSpPr>
            <p:cNvPr id="23" name="Google Shape;3411;p61">
              <a:extLst>
                <a:ext uri="{FF2B5EF4-FFF2-40B4-BE49-F238E27FC236}">
                  <a16:creationId xmlns:a16="http://schemas.microsoft.com/office/drawing/2014/main" id="{95C34CAF-42E9-4C7A-BA3D-0659738A270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 name="Google Shape;3412;p61">
              <a:extLst>
                <a:ext uri="{FF2B5EF4-FFF2-40B4-BE49-F238E27FC236}">
                  <a16:creationId xmlns:a16="http://schemas.microsoft.com/office/drawing/2014/main" id="{CBC37881-6FD7-4F14-AC80-1ED8EE571CA7}"/>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 name="Google Shape;3413;p61">
              <a:extLst>
                <a:ext uri="{FF2B5EF4-FFF2-40B4-BE49-F238E27FC236}">
                  <a16:creationId xmlns:a16="http://schemas.microsoft.com/office/drawing/2014/main" id="{60869ECA-06CB-4C1C-A1AB-5A6FE0BACC6B}"/>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 name="Google Shape;3414;p61">
              <a:extLst>
                <a:ext uri="{FF2B5EF4-FFF2-40B4-BE49-F238E27FC236}">
                  <a16:creationId xmlns:a16="http://schemas.microsoft.com/office/drawing/2014/main" id="{23A12441-5BBC-496D-920A-083C6F7400E4}"/>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 name="Google Shape;3415;p61">
              <a:extLst>
                <a:ext uri="{FF2B5EF4-FFF2-40B4-BE49-F238E27FC236}">
                  <a16:creationId xmlns:a16="http://schemas.microsoft.com/office/drawing/2014/main" id="{C670084C-A5A0-48D1-A9A5-A629FD8FEFF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 name="Google Shape;3416;p61">
              <a:extLst>
                <a:ext uri="{FF2B5EF4-FFF2-40B4-BE49-F238E27FC236}">
                  <a16:creationId xmlns:a16="http://schemas.microsoft.com/office/drawing/2014/main" id="{65D3D0CA-9F27-460D-B86B-D1BB67646AA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9" name="Google Shape;3417;p61">
              <a:extLst>
                <a:ext uri="{FF2B5EF4-FFF2-40B4-BE49-F238E27FC236}">
                  <a16:creationId xmlns:a16="http://schemas.microsoft.com/office/drawing/2014/main" id="{1015E4FD-18CB-4454-BE50-DDFC27E67567}"/>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0" name="Google Shape;3418;p61">
              <a:extLst>
                <a:ext uri="{FF2B5EF4-FFF2-40B4-BE49-F238E27FC236}">
                  <a16:creationId xmlns:a16="http://schemas.microsoft.com/office/drawing/2014/main" id="{13220583-31E3-45F5-AEC2-EF945D2976DF}"/>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1" name="Google Shape;3419;p61">
              <a:extLst>
                <a:ext uri="{FF2B5EF4-FFF2-40B4-BE49-F238E27FC236}">
                  <a16:creationId xmlns:a16="http://schemas.microsoft.com/office/drawing/2014/main" id="{7F651D6A-F2B1-4928-841B-223F90C0271F}"/>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2" name="Google Shape;3420;p61">
              <a:extLst>
                <a:ext uri="{FF2B5EF4-FFF2-40B4-BE49-F238E27FC236}">
                  <a16:creationId xmlns:a16="http://schemas.microsoft.com/office/drawing/2014/main" id="{6203AED1-85E1-4DB8-B700-0A8196C843C0}"/>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3" name="Google Shape;3421;p61">
              <a:extLst>
                <a:ext uri="{FF2B5EF4-FFF2-40B4-BE49-F238E27FC236}">
                  <a16:creationId xmlns:a16="http://schemas.microsoft.com/office/drawing/2014/main" id="{641BED8B-75CB-47B4-AE9B-92D5F04113DB}"/>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4" name="Google Shape;3422;p61">
              <a:extLst>
                <a:ext uri="{FF2B5EF4-FFF2-40B4-BE49-F238E27FC236}">
                  <a16:creationId xmlns:a16="http://schemas.microsoft.com/office/drawing/2014/main" id="{2024B0FF-537A-413D-A9B3-D8E530FF39CE}"/>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5" name="Google Shape;3423;p61">
              <a:extLst>
                <a:ext uri="{FF2B5EF4-FFF2-40B4-BE49-F238E27FC236}">
                  <a16:creationId xmlns:a16="http://schemas.microsoft.com/office/drawing/2014/main" id="{C2883141-5EF9-4572-9B5F-2EF8FD83F050}"/>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6" name="Google Shape;3424;p61">
              <a:extLst>
                <a:ext uri="{FF2B5EF4-FFF2-40B4-BE49-F238E27FC236}">
                  <a16:creationId xmlns:a16="http://schemas.microsoft.com/office/drawing/2014/main" id="{007C5572-CA66-47F9-BE19-FB051CBE245C}"/>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7" name="Google Shape;3425;p61">
              <a:extLst>
                <a:ext uri="{FF2B5EF4-FFF2-40B4-BE49-F238E27FC236}">
                  <a16:creationId xmlns:a16="http://schemas.microsoft.com/office/drawing/2014/main" id="{8665A890-45F4-4284-A9B0-D8340EFA2938}"/>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8" name="Google Shape;3426;p61">
              <a:extLst>
                <a:ext uri="{FF2B5EF4-FFF2-40B4-BE49-F238E27FC236}">
                  <a16:creationId xmlns:a16="http://schemas.microsoft.com/office/drawing/2014/main" id="{AE476E0C-3592-4ABA-9B32-6D26A75610EF}"/>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9" name="Google Shape;3427;p61">
              <a:extLst>
                <a:ext uri="{FF2B5EF4-FFF2-40B4-BE49-F238E27FC236}">
                  <a16:creationId xmlns:a16="http://schemas.microsoft.com/office/drawing/2014/main" id="{00BA2EA9-F53C-4465-B3CF-E1787FF4FC6E}"/>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0" name="Google Shape;3428;p61">
              <a:extLst>
                <a:ext uri="{FF2B5EF4-FFF2-40B4-BE49-F238E27FC236}">
                  <a16:creationId xmlns:a16="http://schemas.microsoft.com/office/drawing/2014/main" id="{7973178C-ADAA-4098-B062-1B176966CB4E}"/>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1" name="Google Shape;3429;p61">
              <a:extLst>
                <a:ext uri="{FF2B5EF4-FFF2-40B4-BE49-F238E27FC236}">
                  <a16:creationId xmlns:a16="http://schemas.microsoft.com/office/drawing/2014/main" id="{6F05A09A-2E53-49AF-B026-8DAE356E446C}"/>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2" name="Google Shape;3430;p61">
              <a:extLst>
                <a:ext uri="{FF2B5EF4-FFF2-40B4-BE49-F238E27FC236}">
                  <a16:creationId xmlns:a16="http://schemas.microsoft.com/office/drawing/2014/main" id="{F4F7E71E-D369-4A5D-B4DD-7FD2D2C3F48E}"/>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3" name="Google Shape;3431;p61">
              <a:extLst>
                <a:ext uri="{FF2B5EF4-FFF2-40B4-BE49-F238E27FC236}">
                  <a16:creationId xmlns:a16="http://schemas.microsoft.com/office/drawing/2014/main" id="{904170BA-41E5-451B-91DF-E75A8C5706F8}"/>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4" name="Google Shape;3432;p61">
              <a:extLst>
                <a:ext uri="{FF2B5EF4-FFF2-40B4-BE49-F238E27FC236}">
                  <a16:creationId xmlns:a16="http://schemas.microsoft.com/office/drawing/2014/main" id="{E409B938-A98B-40F1-9B4C-C92CC0A944E0}"/>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5" name="Google Shape;3433;p61">
              <a:extLst>
                <a:ext uri="{FF2B5EF4-FFF2-40B4-BE49-F238E27FC236}">
                  <a16:creationId xmlns:a16="http://schemas.microsoft.com/office/drawing/2014/main" id="{D6C19B4F-0F81-42FC-AAB4-9C45A04B4147}"/>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6" name="Google Shape;3434;p61">
              <a:extLst>
                <a:ext uri="{FF2B5EF4-FFF2-40B4-BE49-F238E27FC236}">
                  <a16:creationId xmlns:a16="http://schemas.microsoft.com/office/drawing/2014/main" id="{8505BD07-2B60-4179-A968-01055AFA77E9}"/>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7" name="Google Shape;3435;p61">
              <a:extLst>
                <a:ext uri="{FF2B5EF4-FFF2-40B4-BE49-F238E27FC236}">
                  <a16:creationId xmlns:a16="http://schemas.microsoft.com/office/drawing/2014/main" id="{777BD50F-BBBA-4FB4-A995-3D1AF0C7763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8" name="Google Shape;3436;p61">
              <a:extLst>
                <a:ext uri="{FF2B5EF4-FFF2-40B4-BE49-F238E27FC236}">
                  <a16:creationId xmlns:a16="http://schemas.microsoft.com/office/drawing/2014/main" id="{B720607F-AA26-49AF-979E-FCC7D21B19F6}"/>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9" name="Google Shape;3437;p61">
              <a:extLst>
                <a:ext uri="{FF2B5EF4-FFF2-40B4-BE49-F238E27FC236}">
                  <a16:creationId xmlns:a16="http://schemas.microsoft.com/office/drawing/2014/main" id="{3C86C9B1-5649-4AF2-B91B-D9D2B3F0F293}"/>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0" name="Google Shape;3438;p61">
              <a:extLst>
                <a:ext uri="{FF2B5EF4-FFF2-40B4-BE49-F238E27FC236}">
                  <a16:creationId xmlns:a16="http://schemas.microsoft.com/office/drawing/2014/main" id="{F7921187-28C5-4EA9-A7B1-C33464BFB627}"/>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1" name="Google Shape;3439;p61">
              <a:extLst>
                <a:ext uri="{FF2B5EF4-FFF2-40B4-BE49-F238E27FC236}">
                  <a16:creationId xmlns:a16="http://schemas.microsoft.com/office/drawing/2014/main" id="{10C6636D-43C4-4A9D-A710-E26B65EE11D7}"/>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2" name="Google Shape;3440;p61">
              <a:extLst>
                <a:ext uri="{FF2B5EF4-FFF2-40B4-BE49-F238E27FC236}">
                  <a16:creationId xmlns:a16="http://schemas.microsoft.com/office/drawing/2014/main" id="{FEA0B5D1-D21E-4176-B986-41B86CC34465}"/>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3" name="Google Shape;3441;p61">
              <a:extLst>
                <a:ext uri="{FF2B5EF4-FFF2-40B4-BE49-F238E27FC236}">
                  <a16:creationId xmlns:a16="http://schemas.microsoft.com/office/drawing/2014/main" id="{0AA4E0ED-12DA-4D2F-8548-A46DE09C31D3}"/>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4" name="Google Shape;3442;p61">
              <a:extLst>
                <a:ext uri="{FF2B5EF4-FFF2-40B4-BE49-F238E27FC236}">
                  <a16:creationId xmlns:a16="http://schemas.microsoft.com/office/drawing/2014/main" id="{5D97BD70-B6E8-409E-BEDC-546F38150BD4}"/>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5" name="Google Shape;3443;p61">
              <a:extLst>
                <a:ext uri="{FF2B5EF4-FFF2-40B4-BE49-F238E27FC236}">
                  <a16:creationId xmlns:a16="http://schemas.microsoft.com/office/drawing/2014/main" id="{6EBD44CA-F119-4FFC-8853-57B6A9F4A57C}"/>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6" name="Google Shape;3444;p61">
              <a:extLst>
                <a:ext uri="{FF2B5EF4-FFF2-40B4-BE49-F238E27FC236}">
                  <a16:creationId xmlns:a16="http://schemas.microsoft.com/office/drawing/2014/main" id="{D711E9F1-97F6-47B6-AB3A-C20EC1A28B4A}"/>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7" name="Google Shape;3445;p61">
              <a:extLst>
                <a:ext uri="{FF2B5EF4-FFF2-40B4-BE49-F238E27FC236}">
                  <a16:creationId xmlns:a16="http://schemas.microsoft.com/office/drawing/2014/main" id="{93112F55-3B2B-4F6A-863F-D8FF3216EBE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8" name="Google Shape;3446;p61">
              <a:extLst>
                <a:ext uri="{FF2B5EF4-FFF2-40B4-BE49-F238E27FC236}">
                  <a16:creationId xmlns:a16="http://schemas.microsoft.com/office/drawing/2014/main" id="{B3ABB5B6-D25D-463A-B330-F7EA69D8E4C0}"/>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9" name="Google Shape;3447;p61">
              <a:extLst>
                <a:ext uri="{FF2B5EF4-FFF2-40B4-BE49-F238E27FC236}">
                  <a16:creationId xmlns:a16="http://schemas.microsoft.com/office/drawing/2014/main" id="{1937102E-C816-49F6-98AF-2FC3CA3C1B42}"/>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0" name="Google Shape;3448;p61">
              <a:extLst>
                <a:ext uri="{FF2B5EF4-FFF2-40B4-BE49-F238E27FC236}">
                  <a16:creationId xmlns:a16="http://schemas.microsoft.com/office/drawing/2014/main" id="{2ADE852C-C99A-4617-A739-1C8D6B1B336B}"/>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1" name="Google Shape;3449;p61">
              <a:extLst>
                <a:ext uri="{FF2B5EF4-FFF2-40B4-BE49-F238E27FC236}">
                  <a16:creationId xmlns:a16="http://schemas.microsoft.com/office/drawing/2014/main" id="{B0A3CB0C-DE92-4C62-9CA9-9C09732911B0}"/>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2" name="Google Shape;3450;p61">
              <a:extLst>
                <a:ext uri="{FF2B5EF4-FFF2-40B4-BE49-F238E27FC236}">
                  <a16:creationId xmlns:a16="http://schemas.microsoft.com/office/drawing/2014/main" id="{49A83B73-419C-432A-9841-793BD9BDCE7D}"/>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3" name="Google Shape;3451;p61">
              <a:extLst>
                <a:ext uri="{FF2B5EF4-FFF2-40B4-BE49-F238E27FC236}">
                  <a16:creationId xmlns:a16="http://schemas.microsoft.com/office/drawing/2014/main" id="{CB5F0BB6-892C-46B0-9B65-2BF2FD9A8EDC}"/>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4" name="Google Shape;3452;p61">
              <a:extLst>
                <a:ext uri="{FF2B5EF4-FFF2-40B4-BE49-F238E27FC236}">
                  <a16:creationId xmlns:a16="http://schemas.microsoft.com/office/drawing/2014/main" id="{53FE9B50-1115-403F-8632-F522E4DDB86D}"/>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5" name="Google Shape;3453;p61">
              <a:extLst>
                <a:ext uri="{FF2B5EF4-FFF2-40B4-BE49-F238E27FC236}">
                  <a16:creationId xmlns:a16="http://schemas.microsoft.com/office/drawing/2014/main" id="{AB4C27E6-0B8B-47C7-84C8-2F22CDCFD978}"/>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6" name="Google Shape;3454;p61">
              <a:extLst>
                <a:ext uri="{FF2B5EF4-FFF2-40B4-BE49-F238E27FC236}">
                  <a16:creationId xmlns:a16="http://schemas.microsoft.com/office/drawing/2014/main" id="{895A5262-928F-4048-8AA7-83FE0A1EFC2A}"/>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7" name="Google Shape;3455;p61">
              <a:extLst>
                <a:ext uri="{FF2B5EF4-FFF2-40B4-BE49-F238E27FC236}">
                  <a16:creationId xmlns:a16="http://schemas.microsoft.com/office/drawing/2014/main" id="{7B54BAA4-CE4D-4AF0-B8C0-BD7CC4147A5A}"/>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8" name="Google Shape;3456;p61">
              <a:extLst>
                <a:ext uri="{FF2B5EF4-FFF2-40B4-BE49-F238E27FC236}">
                  <a16:creationId xmlns:a16="http://schemas.microsoft.com/office/drawing/2014/main" id="{C24535DD-C2E6-47C7-907B-72BBD83AD6C5}"/>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9" name="Google Shape;3457;p61">
              <a:extLst>
                <a:ext uri="{FF2B5EF4-FFF2-40B4-BE49-F238E27FC236}">
                  <a16:creationId xmlns:a16="http://schemas.microsoft.com/office/drawing/2014/main" id="{FE89D770-683E-4EC2-A5EB-04B521D920C6}"/>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0" name="Google Shape;3458;p61">
              <a:extLst>
                <a:ext uri="{FF2B5EF4-FFF2-40B4-BE49-F238E27FC236}">
                  <a16:creationId xmlns:a16="http://schemas.microsoft.com/office/drawing/2014/main" id="{2CB7D837-8C5F-4383-8A80-EE81003E56DD}"/>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1" name="Google Shape;3459;p61">
              <a:extLst>
                <a:ext uri="{FF2B5EF4-FFF2-40B4-BE49-F238E27FC236}">
                  <a16:creationId xmlns:a16="http://schemas.microsoft.com/office/drawing/2014/main" id="{64B266DC-3C0F-41EF-A8C0-5566F6E2DB04}"/>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2" name="Google Shape;3460;p61">
              <a:extLst>
                <a:ext uri="{FF2B5EF4-FFF2-40B4-BE49-F238E27FC236}">
                  <a16:creationId xmlns:a16="http://schemas.microsoft.com/office/drawing/2014/main" id="{B17C23B4-F62C-42E1-BDE4-46DE9DA4575E}"/>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3" name="Google Shape;3461;p61">
              <a:extLst>
                <a:ext uri="{FF2B5EF4-FFF2-40B4-BE49-F238E27FC236}">
                  <a16:creationId xmlns:a16="http://schemas.microsoft.com/office/drawing/2014/main" id="{D31C8BBA-C10C-4111-9CD7-ABF66378B60D}"/>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4" name="Google Shape;3462;p61">
              <a:extLst>
                <a:ext uri="{FF2B5EF4-FFF2-40B4-BE49-F238E27FC236}">
                  <a16:creationId xmlns:a16="http://schemas.microsoft.com/office/drawing/2014/main" id="{C56FECC0-6834-440A-9383-473E0D29FEB9}"/>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5" name="Google Shape;3463;p61">
              <a:extLst>
                <a:ext uri="{FF2B5EF4-FFF2-40B4-BE49-F238E27FC236}">
                  <a16:creationId xmlns:a16="http://schemas.microsoft.com/office/drawing/2014/main" id="{00BE02FA-A1F6-48EE-AB79-4BA21EA12F9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6" name="Google Shape;3464;p61">
              <a:extLst>
                <a:ext uri="{FF2B5EF4-FFF2-40B4-BE49-F238E27FC236}">
                  <a16:creationId xmlns:a16="http://schemas.microsoft.com/office/drawing/2014/main" id="{DFC15CBB-621D-4ECC-9ED1-D29220CD32A0}"/>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7" name="Google Shape;3465;p61">
              <a:extLst>
                <a:ext uri="{FF2B5EF4-FFF2-40B4-BE49-F238E27FC236}">
                  <a16:creationId xmlns:a16="http://schemas.microsoft.com/office/drawing/2014/main" id="{186F14D7-18D7-48C2-ABC9-B18D9F0AECD5}"/>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8" name="Google Shape;3466;p61">
              <a:extLst>
                <a:ext uri="{FF2B5EF4-FFF2-40B4-BE49-F238E27FC236}">
                  <a16:creationId xmlns:a16="http://schemas.microsoft.com/office/drawing/2014/main" id="{67F06F21-F7A6-4E8D-9383-5383D04DD41C}"/>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9" name="Google Shape;3467;p61">
              <a:extLst>
                <a:ext uri="{FF2B5EF4-FFF2-40B4-BE49-F238E27FC236}">
                  <a16:creationId xmlns:a16="http://schemas.microsoft.com/office/drawing/2014/main" id="{46CCC233-0F97-449C-8D7F-D13075C85C0E}"/>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0" name="Google Shape;3468;p61">
              <a:extLst>
                <a:ext uri="{FF2B5EF4-FFF2-40B4-BE49-F238E27FC236}">
                  <a16:creationId xmlns:a16="http://schemas.microsoft.com/office/drawing/2014/main" id="{2892D044-C768-4B6E-9FB0-3FA2B87EF238}"/>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1" name="Google Shape;3469;p61">
              <a:extLst>
                <a:ext uri="{FF2B5EF4-FFF2-40B4-BE49-F238E27FC236}">
                  <a16:creationId xmlns:a16="http://schemas.microsoft.com/office/drawing/2014/main" id="{1CDD0FB5-4CE7-4E66-A52A-B08F95AFF9E2}"/>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2" name="Google Shape;3470;p61">
              <a:extLst>
                <a:ext uri="{FF2B5EF4-FFF2-40B4-BE49-F238E27FC236}">
                  <a16:creationId xmlns:a16="http://schemas.microsoft.com/office/drawing/2014/main" id="{0AFFAEEE-3D44-4CD4-B676-473C4A73EABA}"/>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3" name="Google Shape;3471;p61">
              <a:extLst>
                <a:ext uri="{FF2B5EF4-FFF2-40B4-BE49-F238E27FC236}">
                  <a16:creationId xmlns:a16="http://schemas.microsoft.com/office/drawing/2014/main" id="{A836DC14-A052-4301-AC67-1FCF419D63C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4" name="Google Shape;3472;p61">
              <a:extLst>
                <a:ext uri="{FF2B5EF4-FFF2-40B4-BE49-F238E27FC236}">
                  <a16:creationId xmlns:a16="http://schemas.microsoft.com/office/drawing/2014/main" id="{FA757960-FA95-4E41-B4F6-D756FE489025}"/>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5" name="Google Shape;3473;p61">
              <a:extLst>
                <a:ext uri="{FF2B5EF4-FFF2-40B4-BE49-F238E27FC236}">
                  <a16:creationId xmlns:a16="http://schemas.microsoft.com/office/drawing/2014/main" id="{E819450E-DF2C-4A92-A0DF-16ED80C80F9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6" name="Google Shape;3474;p61">
              <a:extLst>
                <a:ext uri="{FF2B5EF4-FFF2-40B4-BE49-F238E27FC236}">
                  <a16:creationId xmlns:a16="http://schemas.microsoft.com/office/drawing/2014/main" id="{E00CDB9E-2C9D-409C-822A-423E4F802311}"/>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grpSp>
        <p:nvGrpSpPr>
          <p:cNvPr id="87" name="Google Shape;3410;p61">
            <a:extLst>
              <a:ext uri="{FF2B5EF4-FFF2-40B4-BE49-F238E27FC236}">
                <a16:creationId xmlns:a16="http://schemas.microsoft.com/office/drawing/2014/main" id="{1ABBF640-8738-44A5-9876-3569B9B66727}"/>
              </a:ext>
            </a:extLst>
          </p:cNvPr>
          <p:cNvGrpSpPr/>
          <p:nvPr userDrawn="1"/>
        </p:nvGrpSpPr>
        <p:grpSpPr>
          <a:xfrm>
            <a:off x="8208755" y="-457200"/>
            <a:ext cx="950617" cy="941423"/>
            <a:chOff x="468200" y="1667900"/>
            <a:chExt cx="1085575" cy="1075075"/>
          </a:xfrm>
        </p:grpSpPr>
        <p:sp>
          <p:nvSpPr>
            <p:cNvPr id="88" name="Google Shape;3411;p61">
              <a:extLst>
                <a:ext uri="{FF2B5EF4-FFF2-40B4-BE49-F238E27FC236}">
                  <a16:creationId xmlns:a16="http://schemas.microsoft.com/office/drawing/2014/main" id="{25FE99A0-0DF8-489E-B913-2393C2CA1A26}"/>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9" name="Google Shape;3412;p61">
              <a:extLst>
                <a:ext uri="{FF2B5EF4-FFF2-40B4-BE49-F238E27FC236}">
                  <a16:creationId xmlns:a16="http://schemas.microsoft.com/office/drawing/2014/main" id="{B1D5127B-6454-4DE2-8BD5-A9D20052ECFC}"/>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0" name="Google Shape;3413;p61">
              <a:extLst>
                <a:ext uri="{FF2B5EF4-FFF2-40B4-BE49-F238E27FC236}">
                  <a16:creationId xmlns:a16="http://schemas.microsoft.com/office/drawing/2014/main" id="{A24AFDEB-B479-4AA9-84BF-F1827B962ACF}"/>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1" name="Google Shape;3414;p61">
              <a:extLst>
                <a:ext uri="{FF2B5EF4-FFF2-40B4-BE49-F238E27FC236}">
                  <a16:creationId xmlns:a16="http://schemas.microsoft.com/office/drawing/2014/main" id="{944E212F-F301-4513-B9EF-50230C15C392}"/>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2" name="Google Shape;3415;p61">
              <a:extLst>
                <a:ext uri="{FF2B5EF4-FFF2-40B4-BE49-F238E27FC236}">
                  <a16:creationId xmlns:a16="http://schemas.microsoft.com/office/drawing/2014/main" id="{C8AE3CC4-3F9B-4151-A07F-C52888636731}"/>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3" name="Google Shape;3416;p61">
              <a:extLst>
                <a:ext uri="{FF2B5EF4-FFF2-40B4-BE49-F238E27FC236}">
                  <a16:creationId xmlns:a16="http://schemas.microsoft.com/office/drawing/2014/main" id="{13B45F41-72FE-418A-8EEA-DA27FAD23FE1}"/>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4" name="Google Shape;3417;p61">
              <a:extLst>
                <a:ext uri="{FF2B5EF4-FFF2-40B4-BE49-F238E27FC236}">
                  <a16:creationId xmlns:a16="http://schemas.microsoft.com/office/drawing/2014/main" id="{9C1C2B73-CBE9-4BBB-8E59-CE602B513F18}"/>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5" name="Google Shape;3418;p61">
              <a:extLst>
                <a:ext uri="{FF2B5EF4-FFF2-40B4-BE49-F238E27FC236}">
                  <a16:creationId xmlns:a16="http://schemas.microsoft.com/office/drawing/2014/main" id="{604E5F60-505D-4950-9153-CD7476EF5BC6}"/>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6" name="Google Shape;3419;p61">
              <a:extLst>
                <a:ext uri="{FF2B5EF4-FFF2-40B4-BE49-F238E27FC236}">
                  <a16:creationId xmlns:a16="http://schemas.microsoft.com/office/drawing/2014/main" id="{73DFDD2E-861F-438E-9338-F1A88553376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7" name="Google Shape;3420;p61">
              <a:extLst>
                <a:ext uri="{FF2B5EF4-FFF2-40B4-BE49-F238E27FC236}">
                  <a16:creationId xmlns:a16="http://schemas.microsoft.com/office/drawing/2014/main" id="{39FB0F72-EC35-4B33-94EA-0EF7BB5C0EDE}"/>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8" name="Google Shape;3421;p61">
              <a:extLst>
                <a:ext uri="{FF2B5EF4-FFF2-40B4-BE49-F238E27FC236}">
                  <a16:creationId xmlns:a16="http://schemas.microsoft.com/office/drawing/2014/main" id="{4EC98569-B2A0-4A53-B76D-76E8EB8C59B2}"/>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9" name="Google Shape;3422;p61">
              <a:extLst>
                <a:ext uri="{FF2B5EF4-FFF2-40B4-BE49-F238E27FC236}">
                  <a16:creationId xmlns:a16="http://schemas.microsoft.com/office/drawing/2014/main" id="{C12613A1-5A99-4689-B125-65EB190FD5D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0" name="Google Shape;3423;p61">
              <a:extLst>
                <a:ext uri="{FF2B5EF4-FFF2-40B4-BE49-F238E27FC236}">
                  <a16:creationId xmlns:a16="http://schemas.microsoft.com/office/drawing/2014/main" id="{34A82071-0885-4D26-A187-43EC95D4B89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1" name="Google Shape;3424;p61">
              <a:extLst>
                <a:ext uri="{FF2B5EF4-FFF2-40B4-BE49-F238E27FC236}">
                  <a16:creationId xmlns:a16="http://schemas.microsoft.com/office/drawing/2014/main" id="{206142B7-F3BE-4607-B57A-81C496A2A99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2" name="Google Shape;3425;p61">
              <a:extLst>
                <a:ext uri="{FF2B5EF4-FFF2-40B4-BE49-F238E27FC236}">
                  <a16:creationId xmlns:a16="http://schemas.microsoft.com/office/drawing/2014/main" id="{6DE2DFB2-9ADE-457B-9C06-3B08C43041EA}"/>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3" name="Google Shape;3426;p61">
              <a:extLst>
                <a:ext uri="{FF2B5EF4-FFF2-40B4-BE49-F238E27FC236}">
                  <a16:creationId xmlns:a16="http://schemas.microsoft.com/office/drawing/2014/main" id="{BA651B02-3101-46DF-9532-0E7E5B390254}"/>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4" name="Google Shape;3427;p61">
              <a:extLst>
                <a:ext uri="{FF2B5EF4-FFF2-40B4-BE49-F238E27FC236}">
                  <a16:creationId xmlns:a16="http://schemas.microsoft.com/office/drawing/2014/main" id="{4F59BA54-60B1-4DCD-88B8-D593CF2DBFCB}"/>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5" name="Google Shape;3428;p61">
              <a:extLst>
                <a:ext uri="{FF2B5EF4-FFF2-40B4-BE49-F238E27FC236}">
                  <a16:creationId xmlns:a16="http://schemas.microsoft.com/office/drawing/2014/main" id="{6A92806A-5D1E-4335-BF9E-A4FFD93A71D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6" name="Google Shape;3429;p61">
              <a:extLst>
                <a:ext uri="{FF2B5EF4-FFF2-40B4-BE49-F238E27FC236}">
                  <a16:creationId xmlns:a16="http://schemas.microsoft.com/office/drawing/2014/main" id="{5CFF6087-1D4E-4118-8E53-EED57D3E1127}"/>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7" name="Google Shape;3430;p61">
              <a:extLst>
                <a:ext uri="{FF2B5EF4-FFF2-40B4-BE49-F238E27FC236}">
                  <a16:creationId xmlns:a16="http://schemas.microsoft.com/office/drawing/2014/main" id="{07CCDC87-A6DE-4AF3-99F6-F9DBB68718BC}"/>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8" name="Google Shape;3431;p61">
              <a:extLst>
                <a:ext uri="{FF2B5EF4-FFF2-40B4-BE49-F238E27FC236}">
                  <a16:creationId xmlns:a16="http://schemas.microsoft.com/office/drawing/2014/main" id="{F20914EF-47C2-43E7-9786-C997065FCAC3}"/>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9" name="Google Shape;3432;p61">
              <a:extLst>
                <a:ext uri="{FF2B5EF4-FFF2-40B4-BE49-F238E27FC236}">
                  <a16:creationId xmlns:a16="http://schemas.microsoft.com/office/drawing/2014/main" id="{FC845C77-C25B-472E-AD59-AFC3673B31A3}"/>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0" name="Google Shape;3433;p61">
              <a:extLst>
                <a:ext uri="{FF2B5EF4-FFF2-40B4-BE49-F238E27FC236}">
                  <a16:creationId xmlns:a16="http://schemas.microsoft.com/office/drawing/2014/main" id="{DC65FE3B-51CD-4EC0-B6ED-B2CD243EC6FE}"/>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1" name="Google Shape;3434;p61">
              <a:extLst>
                <a:ext uri="{FF2B5EF4-FFF2-40B4-BE49-F238E27FC236}">
                  <a16:creationId xmlns:a16="http://schemas.microsoft.com/office/drawing/2014/main" id="{589FD86A-C337-4F6E-9AFB-242A2C3B3C25}"/>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2" name="Google Shape;3435;p61">
              <a:extLst>
                <a:ext uri="{FF2B5EF4-FFF2-40B4-BE49-F238E27FC236}">
                  <a16:creationId xmlns:a16="http://schemas.microsoft.com/office/drawing/2014/main" id="{E1179C00-F4A3-49B7-A815-6A09412EBE2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3" name="Google Shape;3436;p61">
              <a:extLst>
                <a:ext uri="{FF2B5EF4-FFF2-40B4-BE49-F238E27FC236}">
                  <a16:creationId xmlns:a16="http://schemas.microsoft.com/office/drawing/2014/main" id="{E16C901D-8EE7-4AB3-9B00-646F3127A887}"/>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4" name="Google Shape;3437;p61">
              <a:extLst>
                <a:ext uri="{FF2B5EF4-FFF2-40B4-BE49-F238E27FC236}">
                  <a16:creationId xmlns:a16="http://schemas.microsoft.com/office/drawing/2014/main" id="{DF1B7D6E-7041-4483-B3D2-A15178F0EFC6}"/>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5" name="Google Shape;3438;p61">
              <a:extLst>
                <a:ext uri="{FF2B5EF4-FFF2-40B4-BE49-F238E27FC236}">
                  <a16:creationId xmlns:a16="http://schemas.microsoft.com/office/drawing/2014/main" id="{F0361843-DD5C-44BD-88CB-8427E95496DA}"/>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6" name="Google Shape;3439;p61">
              <a:extLst>
                <a:ext uri="{FF2B5EF4-FFF2-40B4-BE49-F238E27FC236}">
                  <a16:creationId xmlns:a16="http://schemas.microsoft.com/office/drawing/2014/main" id="{5119D5FD-ECC4-49D6-99C8-E7E5943799DB}"/>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7" name="Google Shape;3440;p61">
              <a:extLst>
                <a:ext uri="{FF2B5EF4-FFF2-40B4-BE49-F238E27FC236}">
                  <a16:creationId xmlns:a16="http://schemas.microsoft.com/office/drawing/2014/main" id="{ACB6D5BA-AF07-4525-BB1B-0F47813025F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8" name="Google Shape;3441;p61">
              <a:extLst>
                <a:ext uri="{FF2B5EF4-FFF2-40B4-BE49-F238E27FC236}">
                  <a16:creationId xmlns:a16="http://schemas.microsoft.com/office/drawing/2014/main" id="{0AC401BA-13CB-4747-A71A-3696C87CC838}"/>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9" name="Google Shape;3442;p61">
              <a:extLst>
                <a:ext uri="{FF2B5EF4-FFF2-40B4-BE49-F238E27FC236}">
                  <a16:creationId xmlns:a16="http://schemas.microsoft.com/office/drawing/2014/main" id="{E74556CE-D434-47FE-A6D5-BEE2544E2031}"/>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0" name="Google Shape;3443;p61">
              <a:extLst>
                <a:ext uri="{FF2B5EF4-FFF2-40B4-BE49-F238E27FC236}">
                  <a16:creationId xmlns:a16="http://schemas.microsoft.com/office/drawing/2014/main" id="{E4669D77-7D39-4E52-B326-07E1B2543F31}"/>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1" name="Google Shape;3444;p61">
              <a:extLst>
                <a:ext uri="{FF2B5EF4-FFF2-40B4-BE49-F238E27FC236}">
                  <a16:creationId xmlns:a16="http://schemas.microsoft.com/office/drawing/2014/main" id="{C552F536-044F-4BF8-B8FF-9D9E166BF1B8}"/>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2" name="Google Shape;3445;p61">
              <a:extLst>
                <a:ext uri="{FF2B5EF4-FFF2-40B4-BE49-F238E27FC236}">
                  <a16:creationId xmlns:a16="http://schemas.microsoft.com/office/drawing/2014/main" id="{C4BCABE5-5B27-4CCB-A911-5B67573F910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3" name="Google Shape;3446;p61">
              <a:extLst>
                <a:ext uri="{FF2B5EF4-FFF2-40B4-BE49-F238E27FC236}">
                  <a16:creationId xmlns:a16="http://schemas.microsoft.com/office/drawing/2014/main" id="{940712A0-486C-4575-8A1F-26B57DD60C24}"/>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4" name="Google Shape;3447;p61">
              <a:extLst>
                <a:ext uri="{FF2B5EF4-FFF2-40B4-BE49-F238E27FC236}">
                  <a16:creationId xmlns:a16="http://schemas.microsoft.com/office/drawing/2014/main" id="{2B43CBC5-F670-4258-8F8B-39472ABF4E1E}"/>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5" name="Google Shape;3448;p61">
              <a:extLst>
                <a:ext uri="{FF2B5EF4-FFF2-40B4-BE49-F238E27FC236}">
                  <a16:creationId xmlns:a16="http://schemas.microsoft.com/office/drawing/2014/main" id="{47B1A71D-8D61-402E-8776-B57FAF4EC104}"/>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6" name="Google Shape;3449;p61">
              <a:extLst>
                <a:ext uri="{FF2B5EF4-FFF2-40B4-BE49-F238E27FC236}">
                  <a16:creationId xmlns:a16="http://schemas.microsoft.com/office/drawing/2014/main" id="{F34C5AD9-44FA-41CD-A9B6-9931182F4AAB}"/>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7" name="Google Shape;3450;p61">
              <a:extLst>
                <a:ext uri="{FF2B5EF4-FFF2-40B4-BE49-F238E27FC236}">
                  <a16:creationId xmlns:a16="http://schemas.microsoft.com/office/drawing/2014/main" id="{BCCF27A9-4524-4748-BDD6-8F6BC3D8CA3A}"/>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8" name="Google Shape;3451;p61">
              <a:extLst>
                <a:ext uri="{FF2B5EF4-FFF2-40B4-BE49-F238E27FC236}">
                  <a16:creationId xmlns:a16="http://schemas.microsoft.com/office/drawing/2014/main" id="{F2C9250B-972B-4B84-96DC-60A842BECCA0}"/>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9" name="Google Shape;3452;p61">
              <a:extLst>
                <a:ext uri="{FF2B5EF4-FFF2-40B4-BE49-F238E27FC236}">
                  <a16:creationId xmlns:a16="http://schemas.microsoft.com/office/drawing/2014/main" id="{627BE26F-C8C3-489C-9AB6-67F62C260500}"/>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0" name="Google Shape;3453;p61">
              <a:extLst>
                <a:ext uri="{FF2B5EF4-FFF2-40B4-BE49-F238E27FC236}">
                  <a16:creationId xmlns:a16="http://schemas.microsoft.com/office/drawing/2014/main" id="{4163E293-F3AC-4973-B389-6508800951C5}"/>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1" name="Google Shape;3454;p61">
              <a:extLst>
                <a:ext uri="{FF2B5EF4-FFF2-40B4-BE49-F238E27FC236}">
                  <a16:creationId xmlns:a16="http://schemas.microsoft.com/office/drawing/2014/main" id="{2AD626AF-EAD6-4E79-A359-133C85397B5D}"/>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2" name="Google Shape;3455;p61">
              <a:extLst>
                <a:ext uri="{FF2B5EF4-FFF2-40B4-BE49-F238E27FC236}">
                  <a16:creationId xmlns:a16="http://schemas.microsoft.com/office/drawing/2014/main" id="{A92D603A-300F-4A13-8CBE-92B042DA84DB}"/>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3" name="Google Shape;3456;p61">
              <a:extLst>
                <a:ext uri="{FF2B5EF4-FFF2-40B4-BE49-F238E27FC236}">
                  <a16:creationId xmlns:a16="http://schemas.microsoft.com/office/drawing/2014/main" id="{2707BD5B-A9CA-4431-9182-6DCBC63A3663}"/>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4" name="Google Shape;3457;p61">
              <a:extLst>
                <a:ext uri="{FF2B5EF4-FFF2-40B4-BE49-F238E27FC236}">
                  <a16:creationId xmlns:a16="http://schemas.microsoft.com/office/drawing/2014/main" id="{B6AEB03D-146E-4165-AC3A-CF2381F34982}"/>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5" name="Google Shape;3458;p61">
              <a:extLst>
                <a:ext uri="{FF2B5EF4-FFF2-40B4-BE49-F238E27FC236}">
                  <a16:creationId xmlns:a16="http://schemas.microsoft.com/office/drawing/2014/main" id="{5403C06A-FD2D-48F9-BC3B-4752136E10A5}"/>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6" name="Google Shape;3459;p61">
              <a:extLst>
                <a:ext uri="{FF2B5EF4-FFF2-40B4-BE49-F238E27FC236}">
                  <a16:creationId xmlns:a16="http://schemas.microsoft.com/office/drawing/2014/main" id="{CB682F0D-19CC-466B-872B-A1B19A2D2C3E}"/>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7" name="Google Shape;3460;p61">
              <a:extLst>
                <a:ext uri="{FF2B5EF4-FFF2-40B4-BE49-F238E27FC236}">
                  <a16:creationId xmlns:a16="http://schemas.microsoft.com/office/drawing/2014/main" id="{7154CF7D-159F-40E9-8C6B-CAA57A8CBA8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8" name="Google Shape;3461;p61">
              <a:extLst>
                <a:ext uri="{FF2B5EF4-FFF2-40B4-BE49-F238E27FC236}">
                  <a16:creationId xmlns:a16="http://schemas.microsoft.com/office/drawing/2014/main" id="{66CDB017-9794-4C04-89EA-49D579C5189F}"/>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9" name="Google Shape;3462;p61">
              <a:extLst>
                <a:ext uri="{FF2B5EF4-FFF2-40B4-BE49-F238E27FC236}">
                  <a16:creationId xmlns:a16="http://schemas.microsoft.com/office/drawing/2014/main" id="{69FDD508-1B9C-45AD-A0BD-DC6F7C79463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0" name="Google Shape;3463;p61">
              <a:extLst>
                <a:ext uri="{FF2B5EF4-FFF2-40B4-BE49-F238E27FC236}">
                  <a16:creationId xmlns:a16="http://schemas.microsoft.com/office/drawing/2014/main" id="{E7DC93A9-6A51-4E95-88A0-3FA7C44BD3A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1" name="Google Shape;3464;p61">
              <a:extLst>
                <a:ext uri="{FF2B5EF4-FFF2-40B4-BE49-F238E27FC236}">
                  <a16:creationId xmlns:a16="http://schemas.microsoft.com/office/drawing/2014/main" id="{A9C57DBE-C7C4-4D13-945A-236506D1F12A}"/>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2" name="Google Shape;3465;p61">
              <a:extLst>
                <a:ext uri="{FF2B5EF4-FFF2-40B4-BE49-F238E27FC236}">
                  <a16:creationId xmlns:a16="http://schemas.microsoft.com/office/drawing/2014/main" id="{F5D453CE-B99D-4790-A8C3-89C1D22A4D93}"/>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3" name="Google Shape;3466;p61">
              <a:extLst>
                <a:ext uri="{FF2B5EF4-FFF2-40B4-BE49-F238E27FC236}">
                  <a16:creationId xmlns:a16="http://schemas.microsoft.com/office/drawing/2014/main" id="{D743ED21-A2FA-40CD-8F4B-2FEB257F87E1}"/>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4" name="Google Shape;3467;p61">
              <a:extLst>
                <a:ext uri="{FF2B5EF4-FFF2-40B4-BE49-F238E27FC236}">
                  <a16:creationId xmlns:a16="http://schemas.microsoft.com/office/drawing/2014/main" id="{3298F3AF-36DD-4869-9378-3408F8FCC647}"/>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5" name="Google Shape;3468;p61">
              <a:extLst>
                <a:ext uri="{FF2B5EF4-FFF2-40B4-BE49-F238E27FC236}">
                  <a16:creationId xmlns:a16="http://schemas.microsoft.com/office/drawing/2014/main" id="{0CD62EBF-B272-45F9-B26C-34942658BBAF}"/>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6" name="Google Shape;3469;p61">
              <a:extLst>
                <a:ext uri="{FF2B5EF4-FFF2-40B4-BE49-F238E27FC236}">
                  <a16:creationId xmlns:a16="http://schemas.microsoft.com/office/drawing/2014/main" id="{EB91C235-C25F-4F3F-A265-F71AA6B99730}"/>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7" name="Google Shape;3470;p61">
              <a:extLst>
                <a:ext uri="{FF2B5EF4-FFF2-40B4-BE49-F238E27FC236}">
                  <a16:creationId xmlns:a16="http://schemas.microsoft.com/office/drawing/2014/main" id="{8C787084-039A-4DA1-99D2-FE5F567CBD84}"/>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8" name="Google Shape;3471;p61">
              <a:extLst>
                <a:ext uri="{FF2B5EF4-FFF2-40B4-BE49-F238E27FC236}">
                  <a16:creationId xmlns:a16="http://schemas.microsoft.com/office/drawing/2014/main" id="{7BCC723D-81F0-4296-981E-5CEA515FE2E6}"/>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9" name="Google Shape;3472;p61">
              <a:extLst>
                <a:ext uri="{FF2B5EF4-FFF2-40B4-BE49-F238E27FC236}">
                  <a16:creationId xmlns:a16="http://schemas.microsoft.com/office/drawing/2014/main" id="{470D2652-24A1-46B6-9F6A-A1006EEC1278}"/>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0" name="Google Shape;3473;p61">
              <a:extLst>
                <a:ext uri="{FF2B5EF4-FFF2-40B4-BE49-F238E27FC236}">
                  <a16:creationId xmlns:a16="http://schemas.microsoft.com/office/drawing/2014/main" id="{ED58B544-22B4-4BD6-AFAD-3DF834B804E7}"/>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1" name="Google Shape;3474;p61">
              <a:extLst>
                <a:ext uri="{FF2B5EF4-FFF2-40B4-BE49-F238E27FC236}">
                  <a16:creationId xmlns:a16="http://schemas.microsoft.com/office/drawing/2014/main" id="{93406EBE-99F5-4FC0-88D5-D45B3BBDB64D}"/>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grpSp>
        <p:nvGrpSpPr>
          <p:cNvPr id="152" name="Google Shape;3345;p61">
            <a:extLst>
              <a:ext uri="{FF2B5EF4-FFF2-40B4-BE49-F238E27FC236}">
                <a16:creationId xmlns:a16="http://schemas.microsoft.com/office/drawing/2014/main" id="{9B194468-BCD6-460C-990E-53BB0995993C}"/>
              </a:ext>
            </a:extLst>
          </p:cNvPr>
          <p:cNvGrpSpPr/>
          <p:nvPr userDrawn="1"/>
        </p:nvGrpSpPr>
        <p:grpSpPr>
          <a:xfrm rot="-2700000">
            <a:off x="2659654" y="-115245"/>
            <a:ext cx="1413771" cy="1400098"/>
            <a:chOff x="468200" y="1667900"/>
            <a:chExt cx="1085575" cy="1075075"/>
          </a:xfrm>
          <a:solidFill>
            <a:srgbClr val="15BBB3">
              <a:alpha val="10000"/>
            </a:srgbClr>
          </a:solidFill>
        </p:grpSpPr>
        <p:sp>
          <p:nvSpPr>
            <p:cNvPr id="153" name="Google Shape;3346;p61">
              <a:extLst>
                <a:ext uri="{FF2B5EF4-FFF2-40B4-BE49-F238E27FC236}">
                  <a16:creationId xmlns:a16="http://schemas.microsoft.com/office/drawing/2014/main" id="{AC1D3DD9-E3DD-4802-A503-34E0FBCE017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4" name="Google Shape;3347;p61">
              <a:extLst>
                <a:ext uri="{FF2B5EF4-FFF2-40B4-BE49-F238E27FC236}">
                  <a16:creationId xmlns:a16="http://schemas.microsoft.com/office/drawing/2014/main" id="{696B32EA-D347-442B-940C-3A690D04C5F0}"/>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5" name="Google Shape;3348;p61">
              <a:extLst>
                <a:ext uri="{FF2B5EF4-FFF2-40B4-BE49-F238E27FC236}">
                  <a16:creationId xmlns:a16="http://schemas.microsoft.com/office/drawing/2014/main" id="{416D7E77-CF55-411E-A663-A566E4F185E0}"/>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6" name="Google Shape;3349;p61">
              <a:extLst>
                <a:ext uri="{FF2B5EF4-FFF2-40B4-BE49-F238E27FC236}">
                  <a16:creationId xmlns:a16="http://schemas.microsoft.com/office/drawing/2014/main" id="{65C90B84-85DB-4959-83AD-CA86B962B278}"/>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7" name="Google Shape;3350;p61">
              <a:extLst>
                <a:ext uri="{FF2B5EF4-FFF2-40B4-BE49-F238E27FC236}">
                  <a16:creationId xmlns:a16="http://schemas.microsoft.com/office/drawing/2014/main" id="{254688E9-FC54-4E49-AF68-CC78E5057886}"/>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8" name="Google Shape;3351;p61">
              <a:extLst>
                <a:ext uri="{FF2B5EF4-FFF2-40B4-BE49-F238E27FC236}">
                  <a16:creationId xmlns:a16="http://schemas.microsoft.com/office/drawing/2014/main" id="{F5E243AF-3A4F-4615-BEE3-2BA9BD847160}"/>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9" name="Google Shape;3352;p61">
              <a:extLst>
                <a:ext uri="{FF2B5EF4-FFF2-40B4-BE49-F238E27FC236}">
                  <a16:creationId xmlns:a16="http://schemas.microsoft.com/office/drawing/2014/main" id="{EF238500-4612-4A0C-BA4E-494079ED4E41}"/>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0" name="Google Shape;3353;p61">
              <a:extLst>
                <a:ext uri="{FF2B5EF4-FFF2-40B4-BE49-F238E27FC236}">
                  <a16:creationId xmlns:a16="http://schemas.microsoft.com/office/drawing/2014/main" id="{FE2948D2-1A07-4EAD-881E-1DD352039BD3}"/>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1" name="Google Shape;3354;p61">
              <a:extLst>
                <a:ext uri="{FF2B5EF4-FFF2-40B4-BE49-F238E27FC236}">
                  <a16:creationId xmlns:a16="http://schemas.microsoft.com/office/drawing/2014/main" id="{CE70D35C-AEBB-4D16-AE40-AF4DE8F4F9E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2" name="Google Shape;3355;p61">
              <a:extLst>
                <a:ext uri="{FF2B5EF4-FFF2-40B4-BE49-F238E27FC236}">
                  <a16:creationId xmlns:a16="http://schemas.microsoft.com/office/drawing/2014/main" id="{4D146DC0-3237-4009-B774-130B91F4048A}"/>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3" name="Google Shape;3356;p61">
              <a:extLst>
                <a:ext uri="{FF2B5EF4-FFF2-40B4-BE49-F238E27FC236}">
                  <a16:creationId xmlns:a16="http://schemas.microsoft.com/office/drawing/2014/main" id="{0D9FF782-D0D8-4F10-8562-A9DABD6763ED}"/>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4" name="Google Shape;3357;p61">
              <a:extLst>
                <a:ext uri="{FF2B5EF4-FFF2-40B4-BE49-F238E27FC236}">
                  <a16:creationId xmlns:a16="http://schemas.microsoft.com/office/drawing/2014/main" id="{2C564D1C-E5FD-4098-8F84-94B480320359}"/>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5" name="Google Shape;3358;p61">
              <a:extLst>
                <a:ext uri="{FF2B5EF4-FFF2-40B4-BE49-F238E27FC236}">
                  <a16:creationId xmlns:a16="http://schemas.microsoft.com/office/drawing/2014/main" id="{CB3A2EF1-0AAF-453A-83D7-AF4BB8D43D4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6" name="Google Shape;3359;p61">
              <a:extLst>
                <a:ext uri="{FF2B5EF4-FFF2-40B4-BE49-F238E27FC236}">
                  <a16:creationId xmlns:a16="http://schemas.microsoft.com/office/drawing/2014/main" id="{4EEA2A2D-1EBB-4857-BF0A-1B5C93D372C3}"/>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7" name="Google Shape;3360;p61">
              <a:extLst>
                <a:ext uri="{FF2B5EF4-FFF2-40B4-BE49-F238E27FC236}">
                  <a16:creationId xmlns:a16="http://schemas.microsoft.com/office/drawing/2014/main" id="{B6B359F1-77A5-4D07-9F4A-B06E2FC15890}"/>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8" name="Google Shape;3361;p61">
              <a:extLst>
                <a:ext uri="{FF2B5EF4-FFF2-40B4-BE49-F238E27FC236}">
                  <a16:creationId xmlns:a16="http://schemas.microsoft.com/office/drawing/2014/main" id="{F0B068B4-2D95-4857-93B0-AFBCC608285A}"/>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9" name="Google Shape;3362;p61">
              <a:extLst>
                <a:ext uri="{FF2B5EF4-FFF2-40B4-BE49-F238E27FC236}">
                  <a16:creationId xmlns:a16="http://schemas.microsoft.com/office/drawing/2014/main" id="{63DFDBB2-4DEB-4317-B03A-0B6B859F1ED7}"/>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0" name="Google Shape;3363;p61">
              <a:extLst>
                <a:ext uri="{FF2B5EF4-FFF2-40B4-BE49-F238E27FC236}">
                  <a16:creationId xmlns:a16="http://schemas.microsoft.com/office/drawing/2014/main" id="{D7F09C4B-3D1A-4AB9-86BB-6172C8D2A52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1" name="Google Shape;3364;p61">
              <a:extLst>
                <a:ext uri="{FF2B5EF4-FFF2-40B4-BE49-F238E27FC236}">
                  <a16:creationId xmlns:a16="http://schemas.microsoft.com/office/drawing/2014/main" id="{C553C07D-E471-4C3B-8536-A2E6D7CB9760}"/>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2" name="Google Shape;3365;p61">
              <a:extLst>
                <a:ext uri="{FF2B5EF4-FFF2-40B4-BE49-F238E27FC236}">
                  <a16:creationId xmlns:a16="http://schemas.microsoft.com/office/drawing/2014/main" id="{595567BF-B368-435A-AF40-687B29F900BB}"/>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3" name="Google Shape;3366;p61">
              <a:extLst>
                <a:ext uri="{FF2B5EF4-FFF2-40B4-BE49-F238E27FC236}">
                  <a16:creationId xmlns:a16="http://schemas.microsoft.com/office/drawing/2014/main" id="{B32251C8-FCA8-41E8-883A-F9D973C90426}"/>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4" name="Google Shape;3367;p61">
              <a:extLst>
                <a:ext uri="{FF2B5EF4-FFF2-40B4-BE49-F238E27FC236}">
                  <a16:creationId xmlns:a16="http://schemas.microsoft.com/office/drawing/2014/main" id="{9BD76AEC-7DFF-4426-8128-C9AB4C4D766C}"/>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5" name="Google Shape;3368;p61">
              <a:extLst>
                <a:ext uri="{FF2B5EF4-FFF2-40B4-BE49-F238E27FC236}">
                  <a16:creationId xmlns:a16="http://schemas.microsoft.com/office/drawing/2014/main" id="{BE7885B6-BDBA-4202-99E9-9BEB6E9BF61B}"/>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6" name="Google Shape;3369;p61">
              <a:extLst>
                <a:ext uri="{FF2B5EF4-FFF2-40B4-BE49-F238E27FC236}">
                  <a16:creationId xmlns:a16="http://schemas.microsoft.com/office/drawing/2014/main" id="{6BFEC36E-EFBD-4F22-BA24-7E541A77DC2A}"/>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7" name="Google Shape;3370;p61">
              <a:extLst>
                <a:ext uri="{FF2B5EF4-FFF2-40B4-BE49-F238E27FC236}">
                  <a16:creationId xmlns:a16="http://schemas.microsoft.com/office/drawing/2014/main" id="{785E77EB-4824-413D-9154-BF3A4389769A}"/>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8" name="Google Shape;3371;p61">
              <a:extLst>
                <a:ext uri="{FF2B5EF4-FFF2-40B4-BE49-F238E27FC236}">
                  <a16:creationId xmlns:a16="http://schemas.microsoft.com/office/drawing/2014/main" id="{75D82465-DF1A-45F2-9A55-FB8FD90C919B}"/>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9" name="Google Shape;3372;p61">
              <a:extLst>
                <a:ext uri="{FF2B5EF4-FFF2-40B4-BE49-F238E27FC236}">
                  <a16:creationId xmlns:a16="http://schemas.microsoft.com/office/drawing/2014/main" id="{372959A5-DA7C-426D-9325-6B28C2AC89BA}"/>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0" name="Google Shape;3373;p61">
              <a:extLst>
                <a:ext uri="{FF2B5EF4-FFF2-40B4-BE49-F238E27FC236}">
                  <a16:creationId xmlns:a16="http://schemas.microsoft.com/office/drawing/2014/main" id="{E98BF848-00A5-46B9-AD0C-E1B25AD7A9D0}"/>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1" name="Google Shape;3374;p61">
              <a:extLst>
                <a:ext uri="{FF2B5EF4-FFF2-40B4-BE49-F238E27FC236}">
                  <a16:creationId xmlns:a16="http://schemas.microsoft.com/office/drawing/2014/main" id="{3924C4F0-1177-482F-812C-0B5B8ECAFB58}"/>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2" name="Google Shape;3375;p61">
              <a:extLst>
                <a:ext uri="{FF2B5EF4-FFF2-40B4-BE49-F238E27FC236}">
                  <a16:creationId xmlns:a16="http://schemas.microsoft.com/office/drawing/2014/main" id="{3A7BD5FA-334E-4E73-913C-9F98C733D4C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3" name="Google Shape;3376;p61">
              <a:extLst>
                <a:ext uri="{FF2B5EF4-FFF2-40B4-BE49-F238E27FC236}">
                  <a16:creationId xmlns:a16="http://schemas.microsoft.com/office/drawing/2014/main" id="{B5B2A127-AFCE-4639-A35D-D7A43871DE8B}"/>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4" name="Google Shape;3377;p61">
              <a:extLst>
                <a:ext uri="{FF2B5EF4-FFF2-40B4-BE49-F238E27FC236}">
                  <a16:creationId xmlns:a16="http://schemas.microsoft.com/office/drawing/2014/main" id="{6B4161B6-D18F-47D0-A438-B2CF266606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5" name="Google Shape;3378;p61">
              <a:extLst>
                <a:ext uri="{FF2B5EF4-FFF2-40B4-BE49-F238E27FC236}">
                  <a16:creationId xmlns:a16="http://schemas.microsoft.com/office/drawing/2014/main" id="{BDCE1186-6E45-4CE6-A874-8BDF962B6600}"/>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6" name="Google Shape;3379;p61">
              <a:extLst>
                <a:ext uri="{FF2B5EF4-FFF2-40B4-BE49-F238E27FC236}">
                  <a16:creationId xmlns:a16="http://schemas.microsoft.com/office/drawing/2014/main" id="{D9F7C26F-993E-495E-89BC-578117209681}"/>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7" name="Google Shape;3380;p61">
              <a:extLst>
                <a:ext uri="{FF2B5EF4-FFF2-40B4-BE49-F238E27FC236}">
                  <a16:creationId xmlns:a16="http://schemas.microsoft.com/office/drawing/2014/main" id="{DE58C9D6-5AAF-475A-9701-7AF649FE3B40}"/>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8" name="Google Shape;3381;p61">
              <a:extLst>
                <a:ext uri="{FF2B5EF4-FFF2-40B4-BE49-F238E27FC236}">
                  <a16:creationId xmlns:a16="http://schemas.microsoft.com/office/drawing/2014/main" id="{363B5385-51AF-42C7-9A36-B153AE9EEA6C}"/>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9" name="Google Shape;3382;p61">
              <a:extLst>
                <a:ext uri="{FF2B5EF4-FFF2-40B4-BE49-F238E27FC236}">
                  <a16:creationId xmlns:a16="http://schemas.microsoft.com/office/drawing/2014/main" id="{45F41646-36BF-4487-8286-E57B4E30FC0F}"/>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0" name="Google Shape;3383;p61">
              <a:extLst>
                <a:ext uri="{FF2B5EF4-FFF2-40B4-BE49-F238E27FC236}">
                  <a16:creationId xmlns:a16="http://schemas.microsoft.com/office/drawing/2014/main" id="{7664C457-7C41-461E-B5A8-34741CFFBBB0}"/>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1" name="Google Shape;3384;p61">
              <a:extLst>
                <a:ext uri="{FF2B5EF4-FFF2-40B4-BE49-F238E27FC236}">
                  <a16:creationId xmlns:a16="http://schemas.microsoft.com/office/drawing/2014/main" id="{174FECF4-8EA2-42D4-875F-E4DB5A33235C}"/>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2" name="Google Shape;3385;p61">
              <a:extLst>
                <a:ext uri="{FF2B5EF4-FFF2-40B4-BE49-F238E27FC236}">
                  <a16:creationId xmlns:a16="http://schemas.microsoft.com/office/drawing/2014/main" id="{27D157B9-59DF-41FE-9F1F-3D9CF37F275C}"/>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3" name="Google Shape;3386;p61">
              <a:extLst>
                <a:ext uri="{FF2B5EF4-FFF2-40B4-BE49-F238E27FC236}">
                  <a16:creationId xmlns:a16="http://schemas.microsoft.com/office/drawing/2014/main" id="{A683893F-2A19-41B2-B1AB-F383BA04FED5}"/>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4" name="Google Shape;3387;p61">
              <a:extLst>
                <a:ext uri="{FF2B5EF4-FFF2-40B4-BE49-F238E27FC236}">
                  <a16:creationId xmlns:a16="http://schemas.microsoft.com/office/drawing/2014/main" id="{54EE5F35-0E8A-4034-9874-E63CD3A98869}"/>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5" name="Google Shape;3388;p61">
              <a:extLst>
                <a:ext uri="{FF2B5EF4-FFF2-40B4-BE49-F238E27FC236}">
                  <a16:creationId xmlns:a16="http://schemas.microsoft.com/office/drawing/2014/main" id="{B995EAD2-6AB6-4882-AECE-95D6FCFE9D44}"/>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6" name="Google Shape;3389;p61">
              <a:extLst>
                <a:ext uri="{FF2B5EF4-FFF2-40B4-BE49-F238E27FC236}">
                  <a16:creationId xmlns:a16="http://schemas.microsoft.com/office/drawing/2014/main" id="{84B92247-3582-4070-ADEA-54F872F8AB07}"/>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7" name="Google Shape;3390;p61">
              <a:extLst>
                <a:ext uri="{FF2B5EF4-FFF2-40B4-BE49-F238E27FC236}">
                  <a16:creationId xmlns:a16="http://schemas.microsoft.com/office/drawing/2014/main" id="{73BA350E-0E98-464B-B70B-1836CD627B83}"/>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8" name="Google Shape;3391;p61">
              <a:extLst>
                <a:ext uri="{FF2B5EF4-FFF2-40B4-BE49-F238E27FC236}">
                  <a16:creationId xmlns:a16="http://schemas.microsoft.com/office/drawing/2014/main" id="{B517FC01-89E8-4AAD-BB93-CEED6FBB3397}"/>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9" name="Google Shape;3392;p61">
              <a:extLst>
                <a:ext uri="{FF2B5EF4-FFF2-40B4-BE49-F238E27FC236}">
                  <a16:creationId xmlns:a16="http://schemas.microsoft.com/office/drawing/2014/main" id="{28922DCE-C972-407F-ADE5-A58D651E25A8}"/>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0" name="Google Shape;3393;p61">
              <a:extLst>
                <a:ext uri="{FF2B5EF4-FFF2-40B4-BE49-F238E27FC236}">
                  <a16:creationId xmlns:a16="http://schemas.microsoft.com/office/drawing/2014/main" id="{52365172-1836-4D8E-9B63-6CAF9453509E}"/>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1" name="Google Shape;3394;p61">
              <a:extLst>
                <a:ext uri="{FF2B5EF4-FFF2-40B4-BE49-F238E27FC236}">
                  <a16:creationId xmlns:a16="http://schemas.microsoft.com/office/drawing/2014/main" id="{6366EF37-3F7A-45C5-BD95-0A1A1B93A875}"/>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2" name="Google Shape;3395;p61">
              <a:extLst>
                <a:ext uri="{FF2B5EF4-FFF2-40B4-BE49-F238E27FC236}">
                  <a16:creationId xmlns:a16="http://schemas.microsoft.com/office/drawing/2014/main" id="{580293EF-E1AE-48A1-A625-D2CC1D01715C}"/>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3" name="Google Shape;3396;p61">
              <a:extLst>
                <a:ext uri="{FF2B5EF4-FFF2-40B4-BE49-F238E27FC236}">
                  <a16:creationId xmlns:a16="http://schemas.microsoft.com/office/drawing/2014/main" id="{F350A58F-16B5-4F67-91D3-5D99096DB475}"/>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4" name="Google Shape;3397;p61">
              <a:extLst>
                <a:ext uri="{FF2B5EF4-FFF2-40B4-BE49-F238E27FC236}">
                  <a16:creationId xmlns:a16="http://schemas.microsoft.com/office/drawing/2014/main" id="{DD872A4A-E982-4774-8D0E-DF6E12EFDB83}"/>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5" name="Google Shape;3398;p61">
              <a:extLst>
                <a:ext uri="{FF2B5EF4-FFF2-40B4-BE49-F238E27FC236}">
                  <a16:creationId xmlns:a16="http://schemas.microsoft.com/office/drawing/2014/main" id="{A6A4D7CB-60E7-4977-9364-65361B5D82E5}"/>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6" name="Google Shape;3399;p61">
              <a:extLst>
                <a:ext uri="{FF2B5EF4-FFF2-40B4-BE49-F238E27FC236}">
                  <a16:creationId xmlns:a16="http://schemas.microsoft.com/office/drawing/2014/main" id="{F5506D51-D9FE-4600-B139-20F84765AD54}"/>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7" name="Google Shape;3400;p61">
              <a:extLst>
                <a:ext uri="{FF2B5EF4-FFF2-40B4-BE49-F238E27FC236}">
                  <a16:creationId xmlns:a16="http://schemas.microsoft.com/office/drawing/2014/main" id="{3D096AC0-04E6-4BD9-9AA0-1F9B23B0889E}"/>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8" name="Google Shape;3401;p61">
              <a:extLst>
                <a:ext uri="{FF2B5EF4-FFF2-40B4-BE49-F238E27FC236}">
                  <a16:creationId xmlns:a16="http://schemas.microsoft.com/office/drawing/2014/main" id="{BCBD8776-D442-455B-AEE4-3A74A89A7996}"/>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9" name="Google Shape;3402;p61">
              <a:extLst>
                <a:ext uri="{FF2B5EF4-FFF2-40B4-BE49-F238E27FC236}">
                  <a16:creationId xmlns:a16="http://schemas.microsoft.com/office/drawing/2014/main" id="{EFC4B6F1-54F5-4763-A6D2-3F64B811ADAB}"/>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0" name="Google Shape;3403;p61">
              <a:extLst>
                <a:ext uri="{FF2B5EF4-FFF2-40B4-BE49-F238E27FC236}">
                  <a16:creationId xmlns:a16="http://schemas.microsoft.com/office/drawing/2014/main" id="{506F6DDD-1E65-4DF7-A377-75ACD4462D06}"/>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1" name="Google Shape;3404;p61">
              <a:extLst>
                <a:ext uri="{FF2B5EF4-FFF2-40B4-BE49-F238E27FC236}">
                  <a16:creationId xmlns:a16="http://schemas.microsoft.com/office/drawing/2014/main" id="{5CAC9901-8D1A-4E5F-B38F-E8444804488A}"/>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2" name="Google Shape;3405;p61">
              <a:extLst>
                <a:ext uri="{FF2B5EF4-FFF2-40B4-BE49-F238E27FC236}">
                  <a16:creationId xmlns:a16="http://schemas.microsoft.com/office/drawing/2014/main" id="{F8E6D199-8250-4B89-9D5E-B0DCE428726C}"/>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3" name="Google Shape;3406;p61">
              <a:extLst>
                <a:ext uri="{FF2B5EF4-FFF2-40B4-BE49-F238E27FC236}">
                  <a16:creationId xmlns:a16="http://schemas.microsoft.com/office/drawing/2014/main" id="{9F3E1F6C-7537-498F-9060-B3BBBD48DAD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4" name="Google Shape;3407;p61">
              <a:extLst>
                <a:ext uri="{FF2B5EF4-FFF2-40B4-BE49-F238E27FC236}">
                  <a16:creationId xmlns:a16="http://schemas.microsoft.com/office/drawing/2014/main" id="{E5362D03-85B3-4742-8D04-69A752D72A49}"/>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5" name="Google Shape;3408;p61">
              <a:extLst>
                <a:ext uri="{FF2B5EF4-FFF2-40B4-BE49-F238E27FC236}">
                  <a16:creationId xmlns:a16="http://schemas.microsoft.com/office/drawing/2014/main" id="{CC358DF6-4714-407D-BB44-9CBAE6EFA51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6" name="Google Shape;3409;p61">
              <a:extLst>
                <a:ext uri="{FF2B5EF4-FFF2-40B4-BE49-F238E27FC236}">
                  <a16:creationId xmlns:a16="http://schemas.microsoft.com/office/drawing/2014/main" id="{296F3037-1237-49D3-93F6-86423E638933}"/>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sp>
        <p:nvSpPr>
          <p:cNvPr id="218" name="Rectangle 217">
            <a:extLst>
              <a:ext uri="{FF2B5EF4-FFF2-40B4-BE49-F238E27FC236}">
                <a16:creationId xmlns:a16="http://schemas.microsoft.com/office/drawing/2014/main" id="{9AA5A671-E65D-434C-A906-4FAE7F18BA4F}"/>
              </a:ext>
            </a:extLst>
          </p:cNvPr>
          <p:cNvSpPr/>
          <p:nvPr userDrawn="1"/>
        </p:nvSpPr>
        <p:spPr>
          <a:xfrm>
            <a:off x="-795" y="222465"/>
            <a:ext cx="88900" cy="7112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220" name="Group 219">
            <a:extLst>
              <a:ext uri="{FF2B5EF4-FFF2-40B4-BE49-F238E27FC236}">
                <a16:creationId xmlns:a16="http://schemas.microsoft.com/office/drawing/2014/main" id="{5FD6B939-A464-4BE7-81F5-4E77864F0715}"/>
              </a:ext>
            </a:extLst>
          </p:cNvPr>
          <p:cNvGrpSpPr/>
          <p:nvPr userDrawn="1"/>
        </p:nvGrpSpPr>
        <p:grpSpPr>
          <a:xfrm>
            <a:off x="-12700" y="895076"/>
            <a:ext cx="8186738" cy="71438"/>
            <a:chOff x="-12700" y="1035245"/>
            <a:chExt cx="8186738" cy="71438"/>
          </a:xfrm>
          <a:solidFill>
            <a:sysClr val="windowText" lastClr="000000"/>
          </a:solidFill>
        </p:grpSpPr>
        <p:cxnSp>
          <p:nvCxnSpPr>
            <p:cNvPr id="221" name="Straight Connector 220">
              <a:extLst>
                <a:ext uri="{FF2B5EF4-FFF2-40B4-BE49-F238E27FC236}">
                  <a16:creationId xmlns:a16="http://schemas.microsoft.com/office/drawing/2014/main" id="{6CBC33B4-AE41-42B5-8938-7A3B2FED120C}"/>
                </a:ext>
              </a:extLst>
            </p:cNvPr>
            <p:cNvCxnSpPr/>
            <p:nvPr/>
          </p:nvCxnSpPr>
          <p:spPr>
            <a:xfrm>
              <a:off x="-12700" y="1072584"/>
              <a:ext cx="8115300" cy="0"/>
            </a:xfrm>
            <a:prstGeom prst="line">
              <a:avLst/>
            </a:prstGeom>
            <a:grpFill/>
            <a:ln w="6350" cap="flat" cmpd="sng" algn="ctr">
              <a:solidFill>
                <a:srgbClr val="2F98B8"/>
              </a:solidFill>
              <a:prstDash val="solid"/>
              <a:miter lim="800000"/>
            </a:ln>
            <a:effectLst/>
          </p:spPr>
        </p:cxnSp>
        <p:sp>
          <p:nvSpPr>
            <p:cNvPr id="222" name="Oval 221">
              <a:extLst>
                <a:ext uri="{FF2B5EF4-FFF2-40B4-BE49-F238E27FC236}">
                  <a16:creationId xmlns:a16="http://schemas.microsoft.com/office/drawing/2014/main" id="{1D3C1118-9C9F-41C4-AD4A-0C1DAD149C8B}"/>
                </a:ext>
              </a:extLst>
            </p:cNvPr>
            <p:cNvSpPr/>
            <p:nvPr/>
          </p:nvSpPr>
          <p:spPr>
            <a:xfrm>
              <a:off x="8102600" y="1035245"/>
              <a:ext cx="71438" cy="71438"/>
            </a:xfrm>
            <a:prstGeom prst="ellipse">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224" name="Google Shape;3410;p61">
            <a:extLst>
              <a:ext uri="{FF2B5EF4-FFF2-40B4-BE49-F238E27FC236}">
                <a16:creationId xmlns:a16="http://schemas.microsoft.com/office/drawing/2014/main" id="{A07EA215-C2AD-4BC6-BA61-86C31A093DFC}"/>
              </a:ext>
            </a:extLst>
          </p:cNvPr>
          <p:cNvGrpSpPr/>
          <p:nvPr userDrawn="1"/>
        </p:nvGrpSpPr>
        <p:grpSpPr>
          <a:xfrm>
            <a:off x="6953686" y="6111599"/>
            <a:ext cx="746023" cy="738808"/>
            <a:chOff x="468200" y="1667900"/>
            <a:chExt cx="1085575" cy="1075075"/>
          </a:xfrm>
          <a:solidFill>
            <a:schemeClr val="bg1"/>
          </a:solidFill>
        </p:grpSpPr>
        <p:sp>
          <p:nvSpPr>
            <p:cNvPr id="225" name="Google Shape;3411;p61">
              <a:extLst>
                <a:ext uri="{FF2B5EF4-FFF2-40B4-BE49-F238E27FC236}">
                  <a16:creationId xmlns:a16="http://schemas.microsoft.com/office/drawing/2014/main" id="{83664C3E-F177-4F8E-849A-2BAA42F8B914}"/>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6" name="Google Shape;3412;p61">
              <a:extLst>
                <a:ext uri="{FF2B5EF4-FFF2-40B4-BE49-F238E27FC236}">
                  <a16:creationId xmlns:a16="http://schemas.microsoft.com/office/drawing/2014/main" id="{0A54B5F1-DD81-47B9-8D11-F063D0189F9D}"/>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7" name="Google Shape;3413;p61">
              <a:extLst>
                <a:ext uri="{FF2B5EF4-FFF2-40B4-BE49-F238E27FC236}">
                  <a16:creationId xmlns:a16="http://schemas.microsoft.com/office/drawing/2014/main" id="{2DDB9C9A-4412-4435-B7C3-020B09AD3A79}"/>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8" name="Google Shape;3414;p61">
              <a:extLst>
                <a:ext uri="{FF2B5EF4-FFF2-40B4-BE49-F238E27FC236}">
                  <a16:creationId xmlns:a16="http://schemas.microsoft.com/office/drawing/2014/main" id="{2AFCC6AF-18E6-4CCA-88CE-30711ACFA6C6}"/>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9" name="Google Shape;3415;p61">
              <a:extLst>
                <a:ext uri="{FF2B5EF4-FFF2-40B4-BE49-F238E27FC236}">
                  <a16:creationId xmlns:a16="http://schemas.microsoft.com/office/drawing/2014/main" id="{48CF6DFE-1845-43D9-9B66-19563E07757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0" name="Google Shape;3416;p61">
              <a:extLst>
                <a:ext uri="{FF2B5EF4-FFF2-40B4-BE49-F238E27FC236}">
                  <a16:creationId xmlns:a16="http://schemas.microsoft.com/office/drawing/2014/main" id="{18DB76F3-0C9C-4DD9-B65D-F11E8F979A7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1" name="Google Shape;3417;p61">
              <a:extLst>
                <a:ext uri="{FF2B5EF4-FFF2-40B4-BE49-F238E27FC236}">
                  <a16:creationId xmlns:a16="http://schemas.microsoft.com/office/drawing/2014/main" id="{5BEEB9E4-C952-4562-BC2A-25D92F1B7E9A}"/>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2" name="Google Shape;3418;p61">
              <a:extLst>
                <a:ext uri="{FF2B5EF4-FFF2-40B4-BE49-F238E27FC236}">
                  <a16:creationId xmlns:a16="http://schemas.microsoft.com/office/drawing/2014/main" id="{C87A5449-D657-4966-87BC-A748BFB85F2A}"/>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3" name="Google Shape;3419;p61">
              <a:extLst>
                <a:ext uri="{FF2B5EF4-FFF2-40B4-BE49-F238E27FC236}">
                  <a16:creationId xmlns:a16="http://schemas.microsoft.com/office/drawing/2014/main" id="{210A4020-E887-4694-9D0D-A7063B2CBBEB}"/>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4" name="Google Shape;3420;p61">
              <a:extLst>
                <a:ext uri="{FF2B5EF4-FFF2-40B4-BE49-F238E27FC236}">
                  <a16:creationId xmlns:a16="http://schemas.microsoft.com/office/drawing/2014/main" id="{12141758-057C-48FA-B7F0-FA5B5CB6AA21}"/>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5" name="Google Shape;3421;p61">
              <a:extLst>
                <a:ext uri="{FF2B5EF4-FFF2-40B4-BE49-F238E27FC236}">
                  <a16:creationId xmlns:a16="http://schemas.microsoft.com/office/drawing/2014/main" id="{E56DF5D6-F555-449A-A800-CBE3F4934DA5}"/>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6" name="Google Shape;3422;p61">
              <a:extLst>
                <a:ext uri="{FF2B5EF4-FFF2-40B4-BE49-F238E27FC236}">
                  <a16:creationId xmlns:a16="http://schemas.microsoft.com/office/drawing/2014/main" id="{EFB7B2EE-042D-44D7-A613-9D65BFD34DE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7" name="Google Shape;3423;p61">
              <a:extLst>
                <a:ext uri="{FF2B5EF4-FFF2-40B4-BE49-F238E27FC236}">
                  <a16:creationId xmlns:a16="http://schemas.microsoft.com/office/drawing/2014/main" id="{22108FBA-294D-48D3-9F0D-97318EC7F27A}"/>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8" name="Google Shape;3424;p61">
              <a:extLst>
                <a:ext uri="{FF2B5EF4-FFF2-40B4-BE49-F238E27FC236}">
                  <a16:creationId xmlns:a16="http://schemas.microsoft.com/office/drawing/2014/main" id="{570732AA-7006-48A9-9D01-378F3921F70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9" name="Google Shape;3425;p61">
              <a:extLst>
                <a:ext uri="{FF2B5EF4-FFF2-40B4-BE49-F238E27FC236}">
                  <a16:creationId xmlns:a16="http://schemas.microsoft.com/office/drawing/2014/main" id="{0F1C56E1-979E-4C27-8C6F-8E8B09B84DE7}"/>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0" name="Google Shape;3426;p61">
              <a:extLst>
                <a:ext uri="{FF2B5EF4-FFF2-40B4-BE49-F238E27FC236}">
                  <a16:creationId xmlns:a16="http://schemas.microsoft.com/office/drawing/2014/main" id="{5B5A656B-DAFD-4994-957A-361F387A8943}"/>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1" name="Google Shape;3427;p61">
              <a:extLst>
                <a:ext uri="{FF2B5EF4-FFF2-40B4-BE49-F238E27FC236}">
                  <a16:creationId xmlns:a16="http://schemas.microsoft.com/office/drawing/2014/main" id="{BFFA8D26-02F8-4A81-AE49-38EB4A439812}"/>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2" name="Google Shape;3428;p61">
              <a:extLst>
                <a:ext uri="{FF2B5EF4-FFF2-40B4-BE49-F238E27FC236}">
                  <a16:creationId xmlns:a16="http://schemas.microsoft.com/office/drawing/2014/main" id="{FCD9BE6A-F273-4E51-BD0E-D70D66360CE3}"/>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3" name="Google Shape;3429;p61">
              <a:extLst>
                <a:ext uri="{FF2B5EF4-FFF2-40B4-BE49-F238E27FC236}">
                  <a16:creationId xmlns:a16="http://schemas.microsoft.com/office/drawing/2014/main" id="{DC5E1996-243E-4DFF-A8B4-8BC738169441}"/>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4" name="Google Shape;3430;p61">
              <a:extLst>
                <a:ext uri="{FF2B5EF4-FFF2-40B4-BE49-F238E27FC236}">
                  <a16:creationId xmlns:a16="http://schemas.microsoft.com/office/drawing/2014/main" id="{72ADA6CF-9CB5-4CC3-A964-343983715F1F}"/>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5" name="Google Shape;3431;p61">
              <a:extLst>
                <a:ext uri="{FF2B5EF4-FFF2-40B4-BE49-F238E27FC236}">
                  <a16:creationId xmlns:a16="http://schemas.microsoft.com/office/drawing/2014/main" id="{C91831DC-AE26-4369-A85E-9C279D05D38A}"/>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6" name="Google Shape;3432;p61">
              <a:extLst>
                <a:ext uri="{FF2B5EF4-FFF2-40B4-BE49-F238E27FC236}">
                  <a16:creationId xmlns:a16="http://schemas.microsoft.com/office/drawing/2014/main" id="{EFD612B3-310E-456B-A7ED-29603F87996F}"/>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7" name="Google Shape;3433;p61">
              <a:extLst>
                <a:ext uri="{FF2B5EF4-FFF2-40B4-BE49-F238E27FC236}">
                  <a16:creationId xmlns:a16="http://schemas.microsoft.com/office/drawing/2014/main" id="{A762A0D5-B240-48B1-B6AA-2258142529AC}"/>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8" name="Google Shape;3434;p61">
              <a:extLst>
                <a:ext uri="{FF2B5EF4-FFF2-40B4-BE49-F238E27FC236}">
                  <a16:creationId xmlns:a16="http://schemas.microsoft.com/office/drawing/2014/main" id="{C512D611-4EBD-43EF-896D-C3D6B33B49AE}"/>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9" name="Google Shape;3435;p61">
              <a:extLst>
                <a:ext uri="{FF2B5EF4-FFF2-40B4-BE49-F238E27FC236}">
                  <a16:creationId xmlns:a16="http://schemas.microsoft.com/office/drawing/2014/main" id="{59CF6A53-0A06-4920-A2C7-8D378288EC71}"/>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0" name="Google Shape;3436;p61">
              <a:extLst>
                <a:ext uri="{FF2B5EF4-FFF2-40B4-BE49-F238E27FC236}">
                  <a16:creationId xmlns:a16="http://schemas.microsoft.com/office/drawing/2014/main" id="{44CDC77B-4B4C-4A30-B632-00F195D38A0F}"/>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1" name="Google Shape;3437;p61">
              <a:extLst>
                <a:ext uri="{FF2B5EF4-FFF2-40B4-BE49-F238E27FC236}">
                  <a16:creationId xmlns:a16="http://schemas.microsoft.com/office/drawing/2014/main" id="{9E4159C2-EF5F-4E25-9370-3855D199CA18}"/>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2" name="Google Shape;3438;p61">
              <a:extLst>
                <a:ext uri="{FF2B5EF4-FFF2-40B4-BE49-F238E27FC236}">
                  <a16:creationId xmlns:a16="http://schemas.microsoft.com/office/drawing/2014/main" id="{1C3939E0-3C48-4C23-A913-77CD8299EC84}"/>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3" name="Google Shape;3439;p61">
              <a:extLst>
                <a:ext uri="{FF2B5EF4-FFF2-40B4-BE49-F238E27FC236}">
                  <a16:creationId xmlns:a16="http://schemas.microsoft.com/office/drawing/2014/main" id="{B5411671-1D13-44E9-A69F-6105E0AAEDEA}"/>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4" name="Google Shape;3440;p61">
              <a:extLst>
                <a:ext uri="{FF2B5EF4-FFF2-40B4-BE49-F238E27FC236}">
                  <a16:creationId xmlns:a16="http://schemas.microsoft.com/office/drawing/2014/main" id="{0193296C-2700-4549-BF0B-350065BD3DC0}"/>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5" name="Google Shape;3441;p61">
              <a:extLst>
                <a:ext uri="{FF2B5EF4-FFF2-40B4-BE49-F238E27FC236}">
                  <a16:creationId xmlns:a16="http://schemas.microsoft.com/office/drawing/2014/main" id="{3A3392C8-BA93-4877-B51A-A5D36F1CB70C}"/>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6" name="Google Shape;3442;p61">
              <a:extLst>
                <a:ext uri="{FF2B5EF4-FFF2-40B4-BE49-F238E27FC236}">
                  <a16:creationId xmlns:a16="http://schemas.microsoft.com/office/drawing/2014/main" id="{12A0DEB6-8C82-4C44-88B8-5DD7473143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7" name="Google Shape;3443;p61">
              <a:extLst>
                <a:ext uri="{FF2B5EF4-FFF2-40B4-BE49-F238E27FC236}">
                  <a16:creationId xmlns:a16="http://schemas.microsoft.com/office/drawing/2014/main" id="{4ACB8AE6-0717-4F1E-865A-C1A4E449675D}"/>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8" name="Google Shape;3444;p61">
              <a:extLst>
                <a:ext uri="{FF2B5EF4-FFF2-40B4-BE49-F238E27FC236}">
                  <a16:creationId xmlns:a16="http://schemas.microsoft.com/office/drawing/2014/main" id="{AE873CF9-7723-4974-8512-3D4493513F35}"/>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9" name="Google Shape;3445;p61">
              <a:extLst>
                <a:ext uri="{FF2B5EF4-FFF2-40B4-BE49-F238E27FC236}">
                  <a16:creationId xmlns:a16="http://schemas.microsoft.com/office/drawing/2014/main" id="{0F4BAE20-7D3D-4BF3-856A-EC542C58B86D}"/>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0" name="Google Shape;3446;p61">
              <a:extLst>
                <a:ext uri="{FF2B5EF4-FFF2-40B4-BE49-F238E27FC236}">
                  <a16:creationId xmlns:a16="http://schemas.microsoft.com/office/drawing/2014/main" id="{B6E8DA85-661B-4B85-8932-F8C70BF7011A}"/>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1" name="Google Shape;3447;p61">
              <a:extLst>
                <a:ext uri="{FF2B5EF4-FFF2-40B4-BE49-F238E27FC236}">
                  <a16:creationId xmlns:a16="http://schemas.microsoft.com/office/drawing/2014/main" id="{C2BBFBF1-0566-4741-B49E-B0F017D682E6}"/>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2" name="Google Shape;3448;p61">
              <a:extLst>
                <a:ext uri="{FF2B5EF4-FFF2-40B4-BE49-F238E27FC236}">
                  <a16:creationId xmlns:a16="http://schemas.microsoft.com/office/drawing/2014/main" id="{2F145425-63DB-4715-9FCF-B19D68343192}"/>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3" name="Google Shape;3449;p61">
              <a:extLst>
                <a:ext uri="{FF2B5EF4-FFF2-40B4-BE49-F238E27FC236}">
                  <a16:creationId xmlns:a16="http://schemas.microsoft.com/office/drawing/2014/main" id="{73D599C9-DF4B-43A5-822D-6B7D5A1BA767}"/>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4" name="Google Shape;3450;p61">
              <a:extLst>
                <a:ext uri="{FF2B5EF4-FFF2-40B4-BE49-F238E27FC236}">
                  <a16:creationId xmlns:a16="http://schemas.microsoft.com/office/drawing/2014/main" id="{8D080DF2-6600-4474-AA12-94424B1D30C9}"/>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5" name="Google Shape;3451;p61">
              <a:extLst>
                <a:ext uri="{FF2B5EF4-FFF2-40B4-BE49-F238E27FC236}">
                  <a16:creationId xmlns:a16="http://schemas.microsoft.com/office/drawing/2014/main" id="{6B4B0428-6331-42C0-A744-DA870DCC7D09}"/>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6" name="Google Shape;3452;p61">
              <a:extLst>
                <a:ext uri="{FF2B5EF4-FFF2-40B4-BE49-F238E27FC236}">
                  <a16:creationId xmlns:a16="http://schemas.microsoft.com/office/drawing/2014/main" id="{16B2BEA1-AFF4-465C-AD1A-382F9D7DAE8C}"/>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7" name="Google Shape;3453;p61">
              <a:extLst>
                <a:ext uri="{FF2B5EF4-FFF2-40B4-BE49-F238E27FC236}">
                  <a16:creationId xmlns:a16="http://schemas.microsoft.com/office/drawing/2014/main" id="{09AEF775-7714-4E24-BF41-CC2501A0C41C}"/>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8" name="Google Shape;3454;p61">
              <a:extLst>
                <a:ext uri="{FF2B5EF4-FFF2-40B4-BE49-F238E27FC236}">
                  <a16:creationId xmlns:a16="http://schemas.microsoft.com/office/drawing/2014/main" id="{C2ED7A7E-5C7A-4793-8982-F0BD7E6CF366}"/>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9" name="Google Shape;3455;p61">
              <a:extLst>
                <a:ext uri="{FF2B5EF4-FFF2-40B4-BE49-F238E27FC236}">
                  <a16:creationId xmlns:a16="http://schemas.microsoft.com/office/drawing/2014/main" id="{B034CAC1-39A5-470B-B0CB-7BEC344D57B4}"/>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0" name="Google Shape;3456;p61">
              <a:extLst>
                <a:ext uri="{FF2B5EF4-FFF2-40B4-BE49-F238E27FC236}">
                  <a16:creationId xmlns:a16="http://schemas.microsoft.com/office/drawing/2014/main" id="{DCDE5398-A7AB-421F-8A92-A48F9C14F93A}"/>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1" name="Google Shape;3457;p61">
              <a:extLst>
                <a:ext uri="{FF2B5EF4-FFF2-40B4-BE49-F238E27FC236}">
                  <a16:creationId xmlns:a16="http://schemas.microsoft.com/office/drawing/2014/main" id="{3A81DC61-D0CC-4DF1-A00B-A2E48EF496BD}"/>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2" name="Google Shape;3458;p61">
              <a:extLst>
                <a:ext uri="{FF2B5EF4-FFF2-40B4-BE49-F238E27FC236}">
                  <a16:creationId xmlns:a16="http://schemas.microsoft.com/office/drawing/2014/main" id="{18848AAB-D774-4FC3-B9D3-9FDB77128189}"/>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3" name="Google Shape;3459;p61">
              <a:extLst>
                <a:ext uri="{FF2B5EF4-FFF2-40B4-BE49-F238E27FC236}">
                  <a16:creationId xmlns:a16="http://schemas.microsoft.com/office/drawing/2014/main" id="{69013B4D-CD7A-44F3-82E3-9A46268A56E7}"/>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4" name="Google Shape;3460;p61">
              <a:extLst>
                <a:ext uri="{FF2B5EF4-FFF2-40B4-BE49-F238E27FC236}">
                  <a16:creationId xmlns:a16="http://schemas.microsoft.com/office/drawing/2014/main" id="{09DBE77B-3CDB-4C34-9B73-E9DF70B289D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5" name="Google Shape;3461;p61">
              <a:extLst>
                <a:ext uri="{FF2B5EF4-FFF2-40B4-BE49-F238E27FC236}">
                  <a16:creationId xmlns:a16="http://schemas.microsoft.com/office/drawing/2014/main" id="{FD80BE81-FCA5-4F2F-94F6-1A16DE62E46A}"/>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6" name="Google Shape;3462;p61">
              <a:extLst>
                <a:ext uri="{FF2B5EF4-FFF2-40B4-BE49-F238E27FC236}">
                  <a16:creationId xmlns:a16="http://schemas.microsoft.com/office/drawing/2014/main" id="{A7453E20-1778-48BA-AB61-CB782A9ED32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7" name="Google Shape;3463;p61">
              <a:extLst>
                <a:ext uri="{FF2B5EF4-FFF2-40B4-BE49-F238E27FC236}">
                  <a16:creationId xmlns:a16="http://schemas.microsoft.com/office/drawing/2014/main" id="{D274D4A7-AFD8-4228-AA05-5A8E48B7241F}"/>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8" name="Google Shape;3464;p61">
              <a:extLst>
                <a:ext uri="{FF2B5EF4-FFF2-40B4-BE49-F238E27FC236}">
                  <a16:creationId xmlns:a16="http://schemas.microsoft.com/office/drawing/2014/main" id="{FDB301C2-82DA-4583-AB15-ED4A8984CEF1}"/>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9" name="Google Shape;3465;p61">
              <a:extLst>
                <a:ext uri="{FF2B5EF4-FFF2-40B4-BE49-F238E27FC236}">
                  <a16:creationId xmlns:a16="http://schemas.microsoft.com/office/drawing/2014/main" id="{12D7ADC9-2A5C-4942-A14C-E3490C403F9A}"/>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0" name="Google Shape;3466;p61">
              <a:extLst>
                <a:ext uri="{FF2B5EF4-FFF2-40B4-BE49-F238E27FC236}">
                  <a16:creationId xmlns:a16="http://schemas.microsoft.com/office/drawing/2014/main" id="{1A9EA53C-0F68-4434-A375-FA65B2DAD670}"/>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1" name="Google Shape;3467;p61">
              <a:extLst>
                <a:ext uri="{FF2B5EF4-FFF2-40B4-BE49-F238E27FC236}">
                  <a16:creationId xmlns:a16="http://schemas.microsoft.com/office/drawing/2014/main" id="{0AAA1CE7-D41A-492D-AEFB-A41FA29E8496}"/>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2" name="Google Shape;3468;p61">
              <a:extLst>
                <a:ext uri="{FF2B5EF4-FFF2-40B4-BE49-F238E27FC236}">
                  <a16:creationId xmlns:a16="http://schemas.microsoft.com/office/drawing/2014/main" id="{3AE32FBF-6E43-4710-AD71-F3304451E18B}"/>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3" name="Google Shape;3469;p61">
              <a:extLst>
                <a:ext uri="{FF2B5EF4-FFF2-40B4-BE49-F238E27FC236}">
                  <a16:creationId xmlns:a16="http://schemas.microsoft.com/office/drawing/2014/main" id="{E9D47E16-683A-481E-89DD-A313B66202FF}"/>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4" name="Google Shape;3470;p61">
              <a:extLst>
                <a:ext uri="{FF2B5EF4-FFF2-40B4-BE49-F238E27FC236}">
                  <a16:creationId xmlns:a16="http://schemas.microsoft.com/office/drawing/2014/main" id="{18A490B2-4CF9-4639-9B81-F098197392B2}"/>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5" name="Google Shape;3471;p61">
              <a:extLst>
                <a:ext uri="{FF2B5EF4-FFF2-40B4-BE49-F238E27FC236}">
                  <a16:creationId xmlns:a16="http://schemas.microsoft.com/office/drawing/2014/main" id="{82ADCAC3-9FA9-4BF6-A00E-43B7276FAADD}"/>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6" name="Google Shape;3472;p61">
              <a:extLst>
                <a:ext uri="{FF2B5EF4-FFF2-40B4-BE49-F238E27FC236}">
                  <a16:creationId xmlns:a16="http://schemas.microsoft.com/office/drawing/2014/main" id="{6F4329A5-3D22-4069-8DF5-9F7F7D3E9B4B}"/>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7" name="Google Shape;3473;p61">
              <a:extLst>
                <a:ext uri="{FF2B5EF4-FFF2-40B4-BE49-F238E27FC236}">
                  <a16:creationId xmlns:a16="http://schemas.microsoft.com/office/drawing/2014/main" id="{C5F27D4C-E099-4679-BEBB-30ACD901F4C5}"/>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8" name="Google Shape;3474;p61">
              <a:extLst>
                <a:ext uri="{FF2B5EF4-FFF2-40B4-BE49-F238E27FC236}">
                  <a16:creationId xmlns:a16="http://schemas.microsoft.com/office/drawing/2014/main" id="{3D98C17B-4543-43DC-BB15-C6312BFA87C0}"/>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sp>
        <p:nvSpPr>
          <p:cNvPr id="294" name="Text Placeholder 293">
            <a:extLst>
              <a:ext uri="{FF2B5EF4-FFF2-40B4-BE49-F238E27FC236}">
                <a16:creationId xmlns:a16="http://schemas.microsoft.com/office/drawing/2014/main" id="{4C80A49A-F3B7-4C22-AAB0-4FFB378E806B}"/>
              </a:ext>
            </a:extLst>
          </p:cNvPr>
          <p:cNvSpPr>
            <a:spLocks noGrp="1"/>
          </p:cNvSpPr>
          <p:nvPr>
            <p:ph type="body" sz="quarter" idx="10" hasCustomPrompt="1"/>
          </p:nvPr>
        </p:nvSpPr>
        <p:spPr>
          <a:xfrm>
            <a:off x="401452" y="234951"/>
            <a:ext cx="7859713" cy="683516"/>
          </a:xfrm>
          <a:prstGeom prst="rect">
            <a:avLst/>
          </a:prstGeom>
        </p:spPr>
        <p:txBody>
          <a:bodyPr anchor="ctr"/>
          <a:lstStyle>
            <a:lvl1pPr marL="0" indent="0">
              <a:buNone/>
              <a:defRPr sz="3600" b="1">
                <a:solidFill>
                  <a:schemeClr val="tx1">
                    <a:lumMod val="85000"/>
                    <a:lumOff val="15000"/>
                  </a:schemeClr>
                </a:solidFill>
                <a:latin typeface="Arial" panose="020B0604020202020204" pitchFamily="34" charset="0"/>
                <a:cs typeface="Arial" panose="020B0604020202020204" pitchFamily="34" charset="0"/>
              </a:defRPr>
            </a:lvl1pPr>
          </a:lstStyle>
          <a:p>
            <a:pPr lvl="0"/>
            <a:r>
              <a:rPr lang="en-US" dirty="0"/>
              <a:t>Your Page Title Goes Here</a:t>
            </a:r>
          </a:p>
        </p:txBody>
      </p:sp>
      <p:sp>
        <p:nvSpPr>
          <p:cNvPr id="3" name="Picture Placeholder 2">
            <a:extLst>
              <a:ext uri="{FF2B5EF4-FFF2-40B4-BE49-F238E27FC236}">
                <a16:creationId xmlns:a16="http://schemas.microsoft.com/office/drawing/2014/main" id="{BADB6F13-3E48-4832-8C28-1928FF701303}"/>
              </a:ext>
            </a:extLst>
          </p:cNvPr>
          <p:cNvSpPr>
            <a:spLocks noGrp="1"/>
          </p:cNvSpPr>
          <p:nvPr>
            <p:ph type="pic" sz="quarter" idx="11"/>
          </p:nvPr>
        </p:nvSpPr>
        <p:spPr>
          <a:xfrm>
            <a:off x="6096000" y="1663700"/>
            <a:ext cx="5564879" cy="4295775"/>
          </a:xfrm>
          <a:prstGeom prst="rect">
            <a:avLst/>
          </a:prstGeom>
        </p:spPr>
        <p:txBody>
          <a:bodyPr/>
          <a:lstStyle/>
          <a:p>
            <a:endParaRPr lang="en-US"/>
          </a:p>
        </p:txBody>
      </p:sp>
      <p:pic>
        <p:nvPicPr>
          <p:cNvPr id="289" name="Picture 288"/>
          <p:cNvPicPr/>
          <p:nvPr userDrawn="1"/>
        </p:nvPicPr>
        <p:blipFill>
          <a:blip r:embed="rId2" cstate="print">
            <a:extLst>
              <a:ext uri="{28A0092B-C50C-407E-A947-70E740481C1C}">
                <a14:useLocalDpi xmlns:a14="http://schemas.microsoft.com/office/drawing/2010/main" val="0"/>
              </a:ext>
            </a:extLst>
          </a:blip>
          <a:stretch>
            <a:fillRect/>
          </a:stretch>
        </p:blipFill>
        <p:spPr>
          <a:xfrm>
            <a:off x="11317394" y="77403"/>
            <a:ext cx="766656" cy="1206922"/>
          </a:xfrm>
          <a:prstGeom prst="rect">
            <a:avLst/>
          </a:prstGeom>
        </p:spPr>
      </p:pic>
    </p:spTree>
    <p:extLst>
      <p:ext uri="{BB962C8B-B14F-4D97-AF65-F5344CB8AC3E}">
        <p14:creationId xmlns:p14="http://schemas.microsoft.com/office/powerpoint/2010/main" val="344164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A88ADC-A4D1-4198-B295-52B904E3C00E}" type="datetimeFigureOut">
              <a:rPr lang="en-GB" smtClean="0"/>
              <a:t>28/02/2024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0AF703-51B4-4BC5-BAD5-EC99843FDE57}" type="slidenum">
              <a:rPr lang="en-GB" smtClean="0"/>
              <a:t>‹#›</a:t>
            </a:fld>
            <a:endParaRPr lang="en-GB"/>
          </a:p>
        </p:txBody>
      </p:sp>
    </p:spTree>
    <p:extLst>
      <p:ext uri="{BB962C8B-B14F-4D97-AF65-F5344CB8AC3E}">
        <p14:creationId xmlns:p14="http://schemas.microsoft.com/office/powerpoint/2010/main" val="16224843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43254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8985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2513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D106A-A097-4F24-8E7F-7623DF06B96D}"/>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CB9FBDE-AD27-4EAB-BFC5-9C8BFF178569}"/>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AE1A010-3AA9-4132-82ED-27D051E7F539}"/>
              </a:ext>
            </a:extLst>
          </p:cNvPr>
          <p:cNvSpPr>
            <a:spLocks noGrp="1"/>
          </p:cNvSpPr>
          <p:nvPr>
            <p:ph type="dt" sz="half" idx="10"/>
          </p:nvPr>
        </p:nvSpPr>
        <p:spPr/>
        <p:txBody>
          <a:bodyPr/>
          <a:lstStyle/>
          <a:p>
            <a:pPr defTabSz="914411">
              <a:defRPr/>
            </a:pPr>
            <a:fld id="{F9345B8C-B0DA-421C-9D58-CC0E3BFB8860}" type="datetimeFigureOut">
              <a:rPr lang="en-GB" smtClean="0">
                <a:solidFill>
                  <a:prstClr val="black">
                    <a:tint val="75000"/>
                  </a:prstClr>
                </a:solidFill>
              </a:rPr>
              <a:pPr defTabSz="914411">
                <a:defRPr/>
              </a:pPr>
              <a:t>28/02/2024</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C7AC39AC-91D5-4270-AF4B-79C7B289D231}"/>
              </a:ext>
            </a:extLst>
          </p:cNvPr>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76947B39-CF8C-4B67-AE8D-A1F91B596A6D}"/>
              </a:ext>
            </a:extLst>
          </p:cNvPr>
          <p:cNvSpPr>
            <a:spLocks noGrp="1"/>
          </p:cNvSpPr>
          <p:nvPr>
            <p:ph type="sldNum" sz="quarter" idx="12"/>
          </p:nvPr>
        </p:nvSpPr>
        <p:spPr/>
        <p:txBody>
          <a:bodyPr/>
          <a:lstStyle/>
          <a:p>
            <a:pPr defTabSz="914411">
              <a:defRPr/>
            </a:pPr>
            <a:fld id="{085F9BBB-59C4-467E-9F8E-10D19A58AD15}" type="slidenum">
              <a:rPr lang="en-GB" smtClean="0">
                <a:solidFill>
                  <a:prstClr val="black">
                    <a:tint val="75000"/>
                  </a:prstClr>
                </a:solidFill>
              </a:rPr>
              <a:pPr defTabSz="914411">
                <a:defRPr/>
              </a:pPr>
              <a:t>‹#›</a:t>
            </a:fld>
            <a:endParaRPr lang="en-GB">
              <a:solidFill>
                <a:prstClr val="black">
                  <a:tint val="75000"/>
                </a:prstClr>
              </a:solidFill>
            </a:endParaRPr>
          </a:p>
        </p:txBody>
      </p:sp>
      <p:pic>
        <p:nvPicPr>
          <p:cNvPr id="8" name="Picture 2" descr="Home - National Crime Agency">
            <a:extLst>
              <a:ext uri="{FF2B5EF4-FFF2-40B4-BE49-F238E27FC236}">
                <a16:creationId xmlns:a16="http://schemas.microsoft.com/office/drawing/2014/main" id="{45EEE697-0B34-4310-91BB-B59BDCF624B1}"/>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71173" y="253589"/>
            <a:ext cx="1274117" cy="467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6929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B712588-04B1-427B-82EE-E8DB90309F08}" type="datetimeFigureOut">
              <a:rPr lang="en-US" smtClean="0"/>
              <a:t>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1169012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61BEF0D-F0BB-DE4B-95CE-6DB70DBA9567}" type="datetimeFigureOut">
              <a:rPr lang="en-US" smtClean="0"/>
              <a:pPr/>
              <a:t>2/28/2024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58321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61BEF0D-F0BB-DE4B-95CE-6DB70DBA9567}" type="datetimeFigureOut">
              <a:rPr lang="en-US" smtClean="0"/>
              <a:pPr/>
              <a:t>2/28/2024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78081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10782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4849359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26012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C6B4A9-1611-4792-9094-5F34BCA07E0B}" type="datetimeFigureOut">
              <a:rPr lang="en-US" smtClean="0"/>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5888772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36925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E136153-E59C-4FFD-8501-41D9A22E865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54685" y="6145214"/>
            <a:ext cx="1932516"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508000" y="457200"/>
            <a:ext cx="10160000" cy="2971800"/>
          </a:xfrm>
        </p:spPr>
        <p:txBody>
          <a:bodyPr/>
          <a:lstStyle>
            <a:lvl1pPr>
              <a:defRPr sz="4400"/>
            </a:lvl1pPr>
          </a:lstStyle>
          <a:p>
            <a:pPr lvl="0"/>
            <a:r>
              <a:rPr lang="en-US" noProof="0"/>
              <a:t>Click to edit Master title style</a:t>
            </a:r>
          </a:p>
        </p:txBody>
      </p:sp>
      <p:sp>
        <p:nvSpPr>
          <p:cNvPr id="7171" name="Rectangle 3"/>
          <p:cNvSpPr>
            <a:spLocks noGrp="1" noChangeArrowheads="1"/>
          </p:cNvSpPr>
          <p:nvPr>
            <p:ph type="subTitle" idx="1"/>
          </p:nvPr>
        </p:nvSpPr>
        <p:spPr>
          <a:xfrm>
            <a:off x="508000" y="5791200"/>
            <a:ext cx="9144000" cy="914400"/>
          </a:xfrm>
        </p:spPr>
        <p:txBody>
          <a:bodyPr anchor="b"/>
          <a:lstStyle>
            <a:lvl1pPr marL="0" indent="0">
              <a:defRPr b="1"/>
            </a:lvl1pPr>
          </a:lstStyle>
          <a:p>
            <a:pPr lvl="0"/>
            <a:r>
              <a:rPr lang="en-US" noProof="0"/>
              <a:t>Click to edit Master subtitle style</a:t>
            </a:r>
          </a:p>
        </p:txBody>
      </p:sp>
    </p:spTree>
    <p:extLst>
      <p:ext uri="{BB962C8B-B14F-4D97-AF65-F5344CB8AC3E}">
        <p14:creationId xmlns:p14="http://schemas.microsoft.com/office/powerpoint/2010/main" val="32982790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50085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A0264-531F-4B36-ADC3-D6F6713645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81CEC1-A574-49C8-8922-5476A3139C9A}"/>
              </a:ext>
            </a:extLst>
          </p:cNvPr>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650F31-D51D-40AB-80A7-59DBC1AD3B94}"/>
              </a:ext>
            </a:extLst>
          </p:cNvPr>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0C204AE-EA43-4E0F-BB64-F6A8C727C662}"/>
              </a:ext>
            </a:extLst>
          </p:cNvPr>
          <p:cNvSpPr>
            <a:spLocks noGrp="1"/>
          </p:cNvSpPr>
          <p:nvPr>
            <p:ph type="dt" sz="half" idx="10"/>
          </p:nvPr>
        </p:nvSpPr>
        <p:spPr/>
        <p:txBody>
          <a:bodyPr/>
          <a:lstStyle/>
          <a:p>
            <a:pPr defTabSz="914411">
              <a:defRPr/>
            </a:pPr>
            <a:fld id="{F9345B8C-B0DA-421C-9D58-CC0E3BFB8860}" type="datetimeFigureOut">
              <a:rPr lang="en-GB" smtClean="0">
                <a:solidFill>
                  <a:prstClr val="black">
                    <a:tint val="75000"/>
                  </a:prstClr>
                </a:solidFill>
              </a:rPr>
              <a:pPr defTabSz="914411">
                <a:defRPr/>
              </a:pPr>
              <a:t>28/02/2024</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6C515F78-CEBC-442B-A4BE-3AF1155514E4}"/>
              </a:ext>
            </a:extLst>
          </p:cNvPr>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99E2DB3B-DCFF-4CFF-B384-4B5C76196A36}"/>
              </a:ext>
            </a:extLst>
          </p:cNvPr>
          <p:cNvSpPr>
            <a:spLocks noGrp="1"/>
          </p:cNvSpPr>
          <p:nvPr>
            <p:ph type="sldNum" sz="quarter" idx="12"/>
          </p:nvPr>
        </p:nvSpPr>
        <p:spPr/>
        <p:txBody>
          <a:bodyPr/>
          <a:lstStyle/>
          <a:p>
            <a:pPr defTabSz="914411">
              <a:defRPr/>
            </a:pPr>
            <a:fld id="{085F9BBB-59C4-467E-9F8E-10D19A58AD15}" type="slidenum">
              <a:rPr lang="en-GB" smtClean="0">
                <a:solidFill>
                  <a:prstClr val="black">
                    <a:tint val="75000"/>
                  </a:prstClr>
                </a:solidFill>
              </a:rPr>
              <a:pPr defTabSz="914411">
                <a:defRPr/>
              </a:pPr>
              <a:t>‹#›</a:t>
            </a:fld>
            <a:endParaRPr lang="en-GB">
              <a:solidFill>
                <a:prstClr val="black">
                  <a:tint val="75000"/>
                </a:prstClr>
              </a:solidFill>
            </a:endParaRPr>
          </a:p>
        </p:txBody>
      </p:sp>
      <p:pic>
        <p:nvPicPr>
          <p:cNvPr id="8" name="Picture 7" descr="Cyber Choices Symbol logo&#10;www.cyberchoices.uk">
            <a:extLst>
              <a:ext uri="{FF2B5EF4-FFF2-40B4-BE49-F238E27FC236}">
                <a16:creationId xmlns:a16="http://schemas.microsoft.com/office/drawing/2014/main" id="{C3A003A7-38E3-4A9C-9A7E-174D737A425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10992" y="5792788"/>
            <a:ext cx="981010" cy="1065212"/>
          </a:xfrm>
          <a:prstGeom prst="rect">
            <a:avLst/>
          </a:prstGeom>
        </p:spPr>
      </p:pic>
      <p:sp>
        <p:nvSpPr>
          <p:cNvPr id="9" name="Rectangle 8">
            <a:extLst>
              <a:ext uri="{FF2B5EF4-FFF2-40B4-BE49-F238E27FC236}">
                <a16:creationId xmlns:a16="http://schemas.microsoft.com/office/drawing/2014/main" id="{F842CC25-D1B7-4119-8431-4679C3A4AD13}"/>
              </a:ext>
            </a:extLst>
          </p:cNvPr>
          <p:cNvSpPr/>
          <p:nvPr userDrawn="1"/>
        </p:nvSpPr>
        <p:spPr>
          <a:xfrm>
            <a:off x="619260" y="6296145"/>
            <a:ext cx="2272225" cy="369460"/>
          </a:xfrm>
          <a:prstGeom prst="rect">
            <a:avLst/>
          </a:prstGeom>
        </p:spPr>
        <p:txBody>
          <a:bodyPr wrap="none">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GB" sz="1801" b="1" i="0" u="none" strike="noStrike" kern="1200" cap="none" spc="0" normalizeH="0" baseline="0" noProof="0" dirty="0">
                <a:ln>
                  <a:noFill/>
                </a:ln>
                <a:solidFill>
                  <a:prstClr val="black"/>
                </a:solidFill>
                <a:effectLst/>
                <a:uLnTx/>
                <a:uFillTx/>
                <a:latin typeface="Calibri" panose="020F0502020204030204"/>
                <a:ea typeface="+mn-ea"/>
                <a:cs typeface="+mn-cs"/>
              </a:rPr>
              <a:t>www.cyberchoices.uk</a:t>
            </a:r>
          </a:p>
        </p:txBody>
      </p:sp>
      <p:pic>
        <p:nvPicPr>
          <p:cNvPr id="11" name="Picture 2" descr="Home - National Crime Agency">
            <a:extLst>
              <a:ext uri="{FF2B5EF4-FFF2-40B4-BE49-F238E27FC236}">
                <a16:creationId xmlns:a16="http://schemas.microsoft.com/office/drawing/2014/main" id="{F3C3B4A8-FE64-4242-B4E0-93063C6C5891}"/>
              </a:ext>
            </a:extLst>
          </p:cNvPr>
          <p:cNvPicPr>
            <a:picLocks noChangeAspect="1" noChangeArrowheads="1"/>
          </p:cNvPicPr>
          <p:nvPr userDrawn="1"/>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71173" y="253589"/>
            <a:ext cx="1274117" cy="467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0130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57450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1981200"/>
            <a:ext cx="5334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51600" y="1981200"/>
            <a:ext cx="5334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770852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784866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332907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8654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83329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784631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114660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7800" y="609600"/>
            <a:ext cx="2717800" cy="51816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09600"/>
            <a:ext cx="7950200" cy="518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95921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8922A-6C42-4EF2-AF2F-6B40D1FECD9C}"/>
              </a:ext>
            </a:extLst>
          </p:cNvPr>
          <p:cNvSpPr>
            <a:spLocks noGrp="1"/>
          </p:cNvSpPr>
          <p:nvPr>
            <p:ph type="title"/>
          </p:nvPr>
        </p:nvSpPr>
        <p:spPr>
          <a:xfrm>
            <a:off x="839789"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9CAE24-BCEC-41C2-8334-40545184AFC6}"/>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9E9DB3C-4CE0-4374-852A-368834F5158C}"/>
              </a:ext>
            </a:extLst>
          </p:cNvPr>
          <p:cNvSpPr>
            <a:spLocks noGrp="1"/>
          </p:cNvSpPr>
          <p:nvPr>
            <p:ph sz="half" idx="2"/>
          </p:nvPr>
        </p:nvSpPr>
        <p:spPr>
          <a:xfrm>
            <a:off x="839789"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C564706-FFB3-4E4B-A564-876A36AB14D8}"/>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B7A5989-BDBE-488A-AA2F-2D7F64431606}"/>
              </a:ext>
            </a:extLst>
          </p:cNvPr>
          <p:cNvSpPr>
            <a:spLocks noGrp="1"/>
          </p:cNvSpPr>
          <p:nvPr>
            <p:ph sz="quarter" idx="4"/>
          </p:nvPr>
        </p:nvSpPr>
        <p:spPr>
          <a:xfrm>
            <a:off x="6172202"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BAD60D8-6F90-41AD-9E36-80670A0A4887}"/>
              </a:ext>
            </a:extLst>
          </p:cNvPr>
          <p:cNvSpPr>
            <a:spLocks noGrp="1"/>
          </p:cNvSpPr>
          <p:nvPr>
            <p:ph type="dt" sz="half" idx="10"/>
          </p:nvPr>
        </p:nvSpPr>
        <p:spPr/>
        <p:txBody>
          <a:bodyPr/>
          <a:lstStyle/>
          <a:p>
            <a:pPr defTabSz="914411">
              <a:defRPr/>
            </a:pPr>
            <a:fld id="{F9345B8C-B0DA-421C-9D58-CC0E3BFB8860}" type="datetimeFigureOut">
              <a:rPr lang="en-GB" smtClean="0">
                <a:solidFill>
                  <a:prstClr val="black">
                    <a:tint val="75000"/>
                  </a:prstClr>
                </a:solidFill>
              </a:rPr>
              <a:pPr defTabSz="914411">
                <a:defRPr/>
              </a:pPr>
              <a:t>28/02/2024</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49171B36-E1FB-414F-A276-B307E60EB91B}"/>
              </a:ext>
            </a:extLst>
          </p:cNvPr>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F34DB050-7313-4B71-A89E-B5A57B74ECC9}"/>
              </a:ext>
            </a:extLst>
          </p:cNvPr>
          <p:cNvSpPr>
            <a:spLocks noGrp="1"/>
          </p:cNvSpPr>
          <p:nvPr>
            <p:ph type="sldNum" sz="quarter" idx="12"/>
          </p:nvPr>
        </p:nvSpPr>
        <p:spPr/>
        <p:txBody>
          <a:bodyPr/>
          <a:lstStyle/>
          <a:p>
            <a:pPr defTabSz="914411">
              <a:defRPr/>
            </a:pPr>
            <a:fld id="{085F9BBB-59C4-467E-9F8E-10D19A58AD15}" type="slidenum">
              <a:rPr lang="en-GB" smtClean="0">
                <a:solidFill>
                  <a:prstClr val="black">
                    <a:tint val="75000"/>
                  </a:prstClr>
                </a:solidFill>
              </a:rPr>
              <a:pPr defTabSz="914411">
                <a:defRPr/>
              </a:pPr>
              <a:t>‹#›</a:t>
            </a:fld>
            <a:endParaRPr lang="en-GB">
              <a:solidFill>
                <a:prstClr val="black">
                  <a:tint val="75000"/>
                </a:prstClr>
              </a:solidFill>
            </a:endParaRPr>
          </a:p>
        </p:txBody>
      </p:sp>
      <p:pic>
        <p:nvPicPr>
          <p:cNvPr id="10" name="Picture 9" descr="Cyber Choices Symbol logo&#10;www.cyberchoices.uk">
            <a:extLst>
              <a:ext uri="{FF2B5EF4-FFF2-40B4-BE49-F238E27FC236}">
                <a16:creationId xmlns:a16="http://schemas.microsoft.com/office/drawing/2014/main" id="{0A3BEC23-CAA6-42FA-9E09-1502BC4179A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10992" y="5792788"/>
            <a:ext cx="981010" cy="1065212"/>
          </a:xfrm>
          <a:prstGeom prst="rect">
            <a:avLst/>
          </a:prstGeom>
        </p:spPr>
      </p:pic>
      <p:sp>
        <p:nvSpPr>
          <p:cNvPr id="11" name="Rectangle 10">
            <a:extLst>
              <a:ext uri="{FF2B5EF4-FFF2-40B4-BE49-F238E27FC236}">
                <a16:creationId xmlns:a16="http://schemas.microsoft.com/office/drawing/2014/main" id="{A3686385-2B69-4BFF-8568-6B6134E553A2}"/>
              </a:ext>
            </a:extLst>
          </p:cNvPr>
          <p:cNvSpPr/>
          <p:nvPr userDrawn="1"/>
        </p:nvSpPr>
        <p:spPr>
          <a:xfrm>
            <a:off x="619260" y="6296145"/>
            <a:ext cx="2272225" cy="369460"/>
          </a:xfrm>
          <a:prstGeom prst="rect">
            <a:avLst/>
          </a:prstGeom>
        </p:spPr>
        <p:txBody>
          <a:bodyPr wrap="none">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GB" sz="1801" b="1" i="0" u="none" strike="noStrike" kern="1200" cap="none" spc="0" normalizeH="0" baseline="0" noProof="0" dirty="0">
                <a:ln>
                  <a:noFill/>
                </a:ln>
                <a:solidFill>
                  <a:prstClr val="black"/>
                </a:solidFill>
                <a:effectLst/>
                <a:uLnTx/>
                <a:uFillTx/>
                <a:latin typeface="Calibri" panose="020F0502020204030204"/>
                <a:ea typeface="+mn-ea"/>
                <a:cs typeface="+mn-cs"/>
              </a:rPr>
              <a:t>www.cyberchoices.uk</a:t>
            </a:r>
          </a:p>
        </p:txBody>
      </p:sp>
      <p:pic>
        <p:nvPicPr>
          <p:cNvPr id="12" name="Picture 2" descr="Home - National Crime Agency">
            <a:extLst>
              <a:ext uri="{FF2B5EF4-FFF2-40B4-BE49-F238E27FC236}">
                <a16:creationId xmlns:a16="http://schemas.microsoft.com/office/drawing/2014/main" id="{163B659A-E792-422B-B03C-9B9E8AFC4F31}"/>
              </a:ext>
            </a:extLst>
          </p:cNvPr>
          <p:cNvPicPr>
            <a:picLocks noChangeAspect="1" noChangeArrowheads="1"/>
          </p:cNvPicPr>
          <p:nvPr userDrawn="1"/>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71173" y="253589"/>
            <a:ext cx="1274117" cy="467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942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CC65-F6E4-4209-A351-1E4659DEE5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41E9811-AD40-4FCB-8B0C-B78FCADE2753}"/>
              </a:ext>
            </a:extLst>
          </p:cNvPr>
          <p:cNvSpPr>
            <a:spLocks noGrp="1"/>
          </p:cNvSpPr>
          <p:nvPr>
            <p:ph type="dt" sz="half" idx="10"/>
          </p:nvPr>
        </p:nvSpPr>
        <p:spPr/>
        <p:txBody>
          <a:bodyPr/>
          <a:lstStyle/>
          <a:p>
            <a:pPr defTabSz="914411">
              <a:defRPr/>
            </a:pPr>
            <a:fld id="{F9345B8C-B0DA-421C-9D58-CC0E3BFB8860}" type="datetimeFigureOut">
              <a:rPr lang="en-GB" smtClean="0">
                <a:solidFill>
                  <a:prstClr val="black">
                    <a:tint val="75000"/>
                  </a:prstClr>
                </a:solidFill>
              </a:rPr>
              <a:pPr defTabSz="914411">
                <a:defRPr/>
              </a:pPr>
              <a:t>28/02/2024</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67CDB31B-3CB6-411D-856F-8A42072C9429}"/>
              </a:ext>
            </a:extLst>
          </p:cNvPr>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5A74CCAB-252C-4551-A832-672D497FEEC0}"/>
              </a:ext>
            </a:extLst>
          </p:cNvPr>
          <p:cNvSpPr>
            <a:spLocks noGrp="1"/>
          </p:cNvSpPr>
          <p:nvPr>
            <p:ph type="sldNum" sz="quarter" idx="12"/>
          </p:nvPr>
        </p:nvSpPr>
        <p:spPr/>
        <p:txBody>
          <a:bodyPr/>
          <a:lstStyle/>
          <a:p>
            <a:pPr defTabSz="914411">
              <a:defRPr/>
            </a:pPr>
            <a:fld id="{085F9BBB-59C4-467E-9F8E-10D19A58AD15}" type="slidenum">
              <a:rPr lang="en-GB" smtClean="0">
                <a:solidFill>
                  <a:prstClr val="black">
                    <a:tint val="75000"/>
                  </a:prstClr>
                </a:solidFill>
              </a:rPr>
              <a:pPr defTabSz="914411">
                <a:defRPr/>
              </a:pPr>
              <a:t>‹#›</a:t>
            </a:fld>
            <a:endParaRPr lang="en-GB">
              <a:solidFill>
                <a:prstClr val="black">
                  <a:tint val="75000"/>
                </a:prstClr>
              </a:solidFill>
            </a:endParaRPr>
          </a:p>
        </p:txBody>
      </p:sp>
      <p:pic>
        <p:nvPicPr>
          <p:cNvPr id="6" name="Picture 5" descr="Cyber Choices Symbol logo&#10;www.cyberchoices.uk">
            <a:extLst>
              <a:ext uri="{FF2B5EF4-FFF2-40B4-BE49-F238E27FC236}">
                <a16:creationId xmlns:a16="http://schemas.microsoft.com/office/drawing/2014/main" id="{D179867B-F1AF-4E30-850F-278055944D2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10992" y="5792788"/>
            <a:ext cx="981010" cy="1065212"/>
          </a:xfrm>
          <a:prstGeom prst="rect">
            <a:avLst/>
          </a:prstGeom>
        </p:spPr>
      </p:pic>
      <p:sp>
        <p:nvSpPr>
          <p:cNvPr id="7" name="Rectangle 6">
            <a:extLst>
              <a:ext uri="{FF2B5EF4-FFF2-40B4-BE49-F238E27FC236}">
                <a16:creationId xmlns:a16="http://schemas.microsoft.com/office/drawing/2014/main" id="{8BE25DF0-FD12-4394-BFB7-FE0BFC955E27}"/>
              </a:ext>
            </a:extLst>
          </p:cNvPr>
          <p:cNvSpPr/>
          <p:nvPr userDrawn="1"/>
        </p:nvSpPr>
        <p:spPr>
          <a:xfrm>
            <a:off x="619260" y="6296145"/>
            <a:ext cx="2272225" cy="369460"/>
          </a:xfrm>
          <a:prstGeom prst="rect">
            <a:avLst/>
          </a:prstGeom>
        </p:spPr>
        <p:txBody>
          <a:bodyPr wrap="none">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GB" sz="1801" b="1" i="0" u="none" strike="noStrike" kern="1200" cap="none" spc="0" normalizeH="0" baseline="0" noProof="0" dirty="0">
                <a:ln>
                  <a:noFill/>
                </a:ln>
                <a:solidFill>
                  <a:prstClr val="black"/>
                </a:solidFill>
                <a:effectLst/>
                <a:uLnTx/>
                <a:uFillTx/>
                <a:latin typeface="Calibri" panose="020F0502020204030204"/>
                <a:ea typeface="+mn-ea"/>
                <a:cs typeface="+mn-cs"/>
              </a:rPr>
              <a:t>www.cyberchoices.uk</a:t>
            </a:r>
          </a:p>
        </p:txBody>
      </p:sp>
      <p:pic>
        <p:nvPicPr>
          <p:cNvPr id="8" name="Picture 2" descr="Home - National Crime Agency">
            <a:extLst>
              <a:ext uri="{FF2B5EF4-FFF2-40B4-BE49-F238E27FC236}">
                <a16:creationId xmlns:a16="http://schemas.microsoft.com/office/drawing/2014/main" id="{50A2294E-2D69-4570-92FA-4232284BC740}"/>
              </a:ext>
            </a:extLst>
          </p:cNvPr>
          <p:cNvPicPr>
            <a:picLocks noChangeAspect="1" noChangeArrowheads="1"/>
          </p:cNvPicPr>
          <p:nvPr userDrawn="1"/>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71173" y="253589"/>
            <a:ext cx="1274117" cy="467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8428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2.pn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6.jpe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5" Type="http://schemas.openxmlformats.org/officeDocument/2006/relationships/theme" Target="../theme/theme6.xml"/><Relationship Id="rId4"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7.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microsoft.com/office/2007/relationships/hdphoto" Target="../media/hdphoto2.wdp"/></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5.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393271"/>
      </p:ext>
    </p:extLst>
  </p:cSld>
  <p:clrMap bg1="lt1" tx1="dk1" bg2="lt2" tx2="dk2" accent1="accent1" accent2="accent2" accent3="accent3" accent4="accent4" accent5="accent5" accent6="accent6" hlink="hlink" folHlink="folHlink"/>
  <p:sldLayoutIdLst>
    <p:sldLayoutId id="2147483651" r:id="rId1"/>
    <p:sldLayoutId id="2147483661" r:id="rId2"/>
    <p:sldLayoutId id="2147483660"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B92F4E-7243-4ACE-9AAD-4003674432CB}"/>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43611E-6208-4668-9940-F11E36854C38}"/>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7BD2B2-4A20-43FC-8A5C-F70AC5C5F25E}"/>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11">
              <a:defRPr/>
            </a:pPr>
            <a:fld id="{F9345B8C-B0DA-421C-9D58-CC0E3BFB8860}" type="datetimeFigureOut">
              <a:rPr lang="en-GB" smtClean="0">
                <a:solidFill>
                  <a:prstClr val="black">
                    <a:tint val="75000"/>
                  </a:prstClr>
                </a:solidFill>
              </a:rPr>
              <a:pPr defTabSz="914411">
                <a:defRPr/>
              </a:pPr>
              <a:t>28/02/2024</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A8D6F42B-238D-4841-AAE4-78D5BC29B285}"/>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11">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22C06F9E-B5B8-419D-B905-0859029B1BDC}"/>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11">
              <a:defRPr/>
            </a:pPr>
            <a:fld id="{085F9BBB-59C4-467E-9F8E-10D19A58AD15}" type="slidenum">
              <a:rPr lang="en-GB" smtClean="0">
                <a:solidFill>
                  <a:prstClr val="black">
                    <a:tint val="75000"/>
                  </a:prstClr>
                </a:solidFill>
              </a:rPr>
              <a:pPr defTabSz="914411">
                <a:defRPr/>
              </a:pPr>
              <a:t>‹#›</a:t>
            </a:fld>
            <a:endParaRPr lang="en-GB">
              <a:solidFill>
                <a:prstClr val="black">
                  <a:tint val="75000"/>
                </a:prstClr>
              </a:solidFill>
            </a:endParaRPr>
          </a:p>
        </p:txBody>
      </p:sp>
      <p:pic>
        <p:nvPicPr>
          <p:cNvPr id="7" name="Picture 6">
            <a:extLst>
              <a:ext uri="{FF2B5EF4-FFF2-40B4-BE49-F238E27FC236}">
                <a16:creationId xmlns:a16="http://schemas.microsoft.com/office/drawing/2014/main" id="{F8852D9B-C414-4F35-8992-9B6CA8D7512C}"/>
              </a:ext>
            </a:extLst>
          </p:cNvPr>
          <p:cNvPicPr>
            <a:picLocks noChangeAspect="1"/>
          </p:cNvPicPr>
          <p:nvPr userDrawn="1"/>
        </p:nvPicPr>
        <p:blipFill>
          <a:blip r:embed="rId15"/>
          <a:stretch>
            <a:fillRect/>
          </a:stretch>
        </p:blipFill>
        <p:spPr>
          <a:xfrm>
            <a:off x="0" y="2"/>
            <a:ext cx="12192000" cy="6857999"/>
          </a:xfrm>
          <a:prstGeom prst="rect">
            <a:avLst/>
          </a:prstGeom>
        </p:spPr>
      </p:pic>
    </p:spTree>
    <p:extLst>
      <p:ext uri="{BB962C8B-B14F-4D97-AF65-F5344CB8AC3E}">
        <p14:creationId xmlns:p14="http://schemas.microsoft.com/office/powerpoint/2010/main" val="257520137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871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Use this style for headers</a:t>
            </a:r>
          </a:p>
        </p:txBody>
      </p:sp>
      <p:sp>
        <p:nvSpPr>
          <p:cNvPr id="1027" name="Rectangle 3"/>
          <p:cNvSpPr>
            <a:spLocks noGrp="1" noChangeArrowheads="1"/>
          </p:cNvSpPr>
          <p:nvPr>
            <p:ph type="body" idx="1"/>
          </p:nvPr>
        </p:nvSpPr>
        <p:spPr bwMode="auto">
          <a:xfrm>
            <a:off x="914400" y="1981201"/>
            <a:ext cx="108712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0"/>
            <a:endParaRPr lang="en-US" altLang="en-US"/>
          </a:p>
          <a:p>
            <a:pPr lvl="1"/>
            <a:r>
              <a:rPr lang="en-US" altLang="en-US"/>
              <a:t>Second level</a:t>
            </a:r>
          </a:p>
          <a:p>
            <a:pPr lvl="2"/>
            <a:r>
              <a:rPr lang="en-US" altLang="en-US"/>
              <a:t>Third level</a:t>
            </a:r>
          </a:p>
          <a:p>
            <a:pPr lvl="3"/>
            <a:endParaRPr lang="en-US" altLang="en-US"/>
          </a:p>
        </p:txBody>
      </p:sp>
      <p:pic>
        <p:nvPicPr>
          <p:cNvPr id="1028"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54684" y="6145215"/>
            <a:ext cx="1932516"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410488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rtl="0" eaLnBrk="0" fontAlgn="base" hangingPunct="0">
        <a:spcBef>
          <a:spcPct val="0"/>
        </a:spcBef>
        <a:spcAft>
          <a:spcPct val="0"/>
        </a:spcAft>
        <a:defRPr sz="4000" b="1">
          <a:solidFill>
            <a:srgbClr val="4C4C4C"/>
          </a:solidFill>
          <a:latin typeface="+mj-lt"/>
          <a:ea typeface="+mj-ea"/>
          <a:cs typeface="+mj-cs"/>
        </a:defRPr>
      </a:lvl1pPr>
      <a:lvl2pPr algn="l" rtl="0" eaLnBrk="0" fontAlgn="base" hangingPunct="0">
        <a:spcBef>
          <a:spcPct val="0"/>
        </a:spcBef>
        <a:spcAft>
          <a:spcPct val="0"/>
        </a:spcAft>
        <a:defRPr sz="4000" b="1">
          <a:solidFill>
            <a:srgbClr val="4C4C4C"/>
          </a:solidFill>
          <a:latin typeface="Arial" charset="0"/>
        </a:defRPr>
      </a:lvl2pPr>
      <a:lvl3pPr algn="l" rtl="0" eaLnBrk="0" fontAlgn="base" hangingPunct="0">
        <a:spcBef>
          <a:spcPct val="0"/>
        </a:spcBef>
        <a:spcAft>
          <a:spcPct val="0"/>
        </a:spcAft>
        <a:defRPr sz="4000" b="1">
          <a:solidFill>
            <a:srgbClr val="4C4C4C"/>
          </a:solidFill>
          <a:latin typeface="Arial" charset="0"/>
        </a:defRPr>
      </a:lvl3pPr>
      <a:lvl4pPr algn="l" rtl="0" eaLnBrk="0" fontAlgn="base" hangingPunct="0">
        <a:spcBef>
          <a:spcPct val="0"/>
        </a:spcBef>
        <a:spcAft>
          <a:spcPct val="0"/>
        </a:spcAft>
        <a:defRPr sz="4000" b="1">
          <a:solidFill>
            <a:srgbClr val="4C4C4C"/>
          </a:solidFill>
          <a:latin typeface="Arial" charset="0"/>
        </a:defRPr>
      </a:lvl4pPr>
      <a:lvl5pPr algn="l" rtl="0" eaLnBrk="0" fontAlgn="base" hangingPunct="0">
        <a:spcBef>
          <a:spcPct val="0"/>
        </a:spcBef>
        <a:spcAft>
          <a:spcPct val="0"/>
        </a:spcAft>
        <a:defRPr sz="4000" b="1">
          <a:solidFill>
            <a:srgbClr val="4C4C4C"/>
          </a:solidFill>
          <a:latin typeface="Arial" charset="0"/>
        </a:defRPr>
      </a:lvl5pPr>
      <a:lvl6pPr marL="457206" algn="l" rtl="0" fontAlgn="base">
        <a:spcBef>
          <a:spcPct val="0"/>
        </a:spcBef>
        <a:spcAft>
          <a:spcPct val="0"/>
        </a:spcAft>
        <a:defRPr sz="4000" b="1">
          <a:solidFill>
            <a:srgbClr val="4C4C4C"/>
          </a:solidFill>
          <a:latin typeface="Arial" charset="0"/>
        </a:defRPr>
      </a:lvl6pPr>
      <a:lvl7pPr marL="914411" algn="l" rtl="0" fontAlgn="base">
        <a:spcBef>
          <a:spcPct val="0"/>
        </a:spcBef>
        <a:spcAft>
          <a:spcPct val="0"/>
        </a:spcAft>
        <a:defRPr sz="4000" b="1">
          <a:solidFill>
            <a:srgbClr val="4C4C4C"/>
          </a:solidFill>
          <a:latin typeface="Arial" charset="0"/>
        </a:defRPr>
      </a:lvl7pPr>
      <a:lvl8pPr marL="1371617" algn="l" rtl="0" fontAlgn="base">
        <a:spcBef>
          <a:spcPct val="0"/>
        </a:spcBef>
        <a:spcAft>
          <a:spcPct val="0"/>
        </a:spcAft>
        <a:defRPr sz="4000" b="1">
          <a:solidFill>
            <a:srgbClr val="4C4C4C"/>
          </a:solidFill>
          <a:latin typeface="Arial" charset="0"/>
        </a:defRPr>
      </a:lvl8pPr>
      <a:lvl9pPr marL="1828823" algn="l" rtl="0" fontAlgn="base">
        <a:spcBef>
          <a:spcPct val="0"/>
        </a:spcBef>
        <a:spcAft>
          <a:spcPct val="0"/>
        </a:spcAft>
        <a:defRPr sz="4000" b="1">
          <a:solidFill>
            <a:srgbClr val="4C4C4C"/>
          </a:solidFill>
          <a:latin typeface="Arial" charset="0"/>
        </a:defRPr>
      </a:lvl9pPr>
    </p:titleStyle>
    <p:bodyStyle>
      <a:lvl1pPr marL="342904" indent="-342904" algn="l" rtl="0" eaLnBrk="0" fontAlgn="base" hangingPunct="0">
        <a:spcBef>
          <a:spcPct val="20000"/>
        </a:spcBef>
        <a:spcAft>
          <a:spcPct val="0"/>
        </a:spcAft>
        <a:defRPr sz="2800">
          <a:solidFill>
            <a:srgbClr val="4C4C4C"/>
          </a:solidFill>
          <a:latin typeface="+mn-lt"/>
          <a:ea typeface="+mn-ea"/>
          <a:cs typeface="+mn-cs"/>
        </a:defRPr>
      </a:lvl1pPr>
      <a:lvl2pPr marL="762010" indent="-228604" algn="l" rtl="0" eaLnBrk="0" fontAlgn="base" hangingPunct="0">
        <a:spcBef>
          <a:spcPct val="20000"/>
        </a:spcBef>
        <a:spcAft>
          <a:spcPct val="0"/>
        </a:spcAft>
        <a:buFont typeface="Times" charset="0"/>
        <a:buChar char="•"/>
        <a:defRPr sz="2800">
          <a:solidFill>
            <a:srgbClr val="4C4C4C"/>
          </a:solidFill>
          <a:latin typeface="+mn-lt"/>
        </a:defRPr>
      </a:lvl2pPr>
      <a:lvl3pPr marL="1181115" indent="-228604" algn="l" rtl="0" eaLnBrk="0" fontAlgn="base" hangingPunct="0">
        <a:spcBef>
          <a:spcPct val="20000"/>
        </a:spcBef>
        <a:spcAft>
          <a:spcPct val="0"/>
        </a:spcAft>
        <a:buChar char="-"/>
        <a:defRPr sz="2201">
          <a:solidFill>
            <a:srgbClr val="4C4C4C"/>
          </a:solidFill>
          <a:latin typeface="+mn-lt"/>
        </a:defRPr>
      </a:lvl3pPr>
      <a:lvl4pPr marL="1600221" indent="-228604" algn="l" rtl="0" eaLnBrk="0" fontAlgn="base" hangingPunct="0">
        <a:spcBef>
          <a:spcPct val="20000"/>
        </a:spcBef>
        <a:spcAft>
          <a:spcPct val="0"/>
        </a:spcAft>
        <a:defRPr sz="2000">
          <a:solidFill>
            <a:srgbClr val="333333"/>
          </a:solidFill>
          <a:latin typeface="+mn-lt"/>
        </a:defRPr>
      </a:lvl4pPr>
      <a:lvl5pPr marL="2057427" indent="-228604" algn="l" rtl="0" eaLnBrk="0" fontAlgn="base" hangingPunct="0">
        <a:spcBef>
          <a:spcPct val="20000"/>
        </a:spcBef>
        <a:spcAft>
          <a:spcPct val="0"/>
        </a:spcAft>
        <a:defRPr sz="2000">
          <a:solidFill>
            <a:srgbClr val="333333"/>
          </a:solidFill>
          <a:latin typeface="+mn-lt"/>
        </a:defRPr>
      </a:lvl5pPr>
      <a:lvl6pPr marL="2514632" indent="-228604" algn="l" rtl="0" fontAlgn="base">
        <a:spcBef>
          <a:spcPct val="20000"/>
        </a:spcBef>
        <a:spcAft>
          <a:spcPct val="0"/>
        </a:spcAft>
        <a:defRPr sz="2000">
          <a:solidFill>
            <a:srgbClr val="333333"/>
          </a:solidFill>
          <a:latin typeface="+mn-lt"/>
        </a:defRPr>
      </a:lvl6pPr>
      <a:lvl7pPr marL="2971838" indent="-228604" algn="l" rtl="0" fontAlgn="base">
        <a:spcBef>
          <a:spcPct val="20000"/>
        </a:spcBef>
        <a:spcAft>
          <a:spcPct val="0"/>
        </a:spcAft>
        <a:defRPr sz="2000">
          <a:solidFill>
            <a:srgbClr val="333333"/>
          </a:solidFill>
          <a:latin typeface="+mn-lt"/>
        </a:defRPr>
      </a:lvl7pPr>
      <a:lvl8pPr marL="3429044" indent="-228604" algn="l" rtl="0" fontAlgn="base">
        <a:spcBef>
          <a:spcPct val="20000"/>
        </a:spcBef>
        <a:spcAft>
          <a:spcPct val="0"/>
        </a:spcAft>
        <a:defRPr sz="2000">
          <a:solidFill>
            <a:srgbClr val="333333"/>
          </a:solidFill>
          <a:latin typeface="+mn-lt"/>
        </a:defRPr>
      </a:lvl8pPr>
      <a:lvl9pPr marL="3886249" indent="-228604" algn="l" rtl="0" fontAlgn="base">
        <a:spcBef>
          <a:spcPct val="20000"/>
        </a:spcBef>
        <a:spcAft>
          <a:spcPct val="0"/>
        </a:spcAft>
        <a:defRPr sz="2000">
          <a:solidFill>
            <a:srgbClr val="333333"/>
          </a:solidFill>
          <a:latin typeface="+mn-lt"/>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7" descr="POWERPOINT SLID BG">
            <a:extLst>
              <a:ext uri="{FF2B5EF4-FFF2-40B4-BE49-F238E27FC236}">
                <a16:creationId xmlns:a16="http://schemas.microsoft.com/office/drawing/2014/main" id="{06583945-C553-493C-B30E-79FE02ACC510}"/>
              </a:ext>
            </a:extLst>
          </p:cNvPr>
          <p:cNvPicPr>
            <a:picLocks noChangeAspect="1"/>
          </p:cNvPicPr>
          <p:nvPr/>
        </p:nvPicPr>
        <p:blipFill>
          <a:blip r:embed="rId15"/>
          <a:srcRect/>
          <a:stretch>
            <a:fillRect/>
          </a:stretch>
        </p:blipFill>
        <p:spPr>
          <a:xfrm>
            <a:off x="1" y="0"/>
            <a:ext cx="12194117" cy="6859591"/>
          </a:xfrm>
          <a:prstGeom prst="rect">
            <a:avLst/>
          </a:prstGeom>
          <a:noFill/>
          <a:ln cap="flat">
            <a:noFill/>
          </a:ln>
        </p:spPr>
      </p:pic>
      <p:sp>
        <p:nvSpPr>
          <p:cNvPr id="3" name="Rectangle 2">
            <a:extLst>
              <a:ext uri="{FF2B5EF4-FFF2-40B4-BE49-F238E27FC236}">
                <a16:creationId xmlns:a16="http://schemas.microsoft.com/office/drawing/2014/main" id="{6FF89824-34BD-426A-8E6F-B585B3DAC141}"/>
              </a:ext>
            </a:extLst>
          </p:cNvPr>
          <p:cNvSpPr txBox="1">
            <a:spLocks noGrp="1"/>
          </p:cNvSpPr>
          <p:nvPr>
            <p:ph type="title"/>
          </p:nvPr>
        </p:nvSpPr>
        <p:spPr>
          <a:xfrm>
            <a:off x="914400" y="609603"/>
            <a:ext cx="10363196" cy="1143000"/>
          </a:xfrm>
          <a:prstGeom prst="rect">
            <a:avLst/>
          </a:prstGeom>
          <a:noFill/>
          <a:ln>
            <a:noFill/>
          </a:ln>
        </p:spPr>
        <p:txBody>
          <a:bodyPr vert="horz" wrap="square" lIns="91440" tIns="45720" rIns="91440" bIns="45720" anchor="ctr" anchorCtr="1" compatLnSpc="1">
            <a:noAutofit/>
          </a:bodyPr>
          <a:lstStyle/>
          <a:p>
            <a:pPr lvl="0"/>
            <a:r>
              <a:rPr lang="en-US"/>
              <a:t>Click to edit Master title style</a:t>
            </a:r>
          </a:p>
        </p:txBody>
      </p:sp>
      <p:sp>
        <p:nvSpPr>
          <p:cNvPr id="4" name="Rectangle 3">
            <a:extLst>
              <a:ext uri="{FF2B5EF4-FFF2-40B4-BE49-F238E27FC236}">
                <a16:creationId xmlns:a16="http://schemas.microsoft.com/office/drawing/2014/main" id="{CCB2D73B-235E-4981-A2A2-EC899723E5C6}"/>
              </a:ext>
            </a:extLst>
          </p:cNvPr>
          <p:cNvSpPr txBox="1">
            <a:spLocks noGrp="1"/>
          </p:cNvSpPr>
          <p:nvPr>
            <p:ph type="body" idx="1"/>
          </p:nvPr>
        </p:nvSpPr>
        <p:spPr>
          <a:xfrm>
            <a:off x="914400" y="1981203"/>
            <a:ext cx="10363196" cy="411480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22518BE-B981-4231-AA3F-3DE2B69BF28C}"/>
              </a:ext>
            </a:extLst>
          </p:cNvPr>
          <p:cNvSpPr txBox="1">
            <a:spLocks noGrp="1"/>
          </p:cNvSpPr>
          <p:nvPr>
            <p:ph type="dt" sz="half" idx="2"/>
          </p:nvPr>
        </p:nvSpPr>
        <p:spPr>
          <a:xfrm>
            <a:off x="914401" y="6248396"/>
            <a:ext cx="2540002" cy="457200"/>
          </a:xfrm>
          <a:prstGeom prst="rect">
            <a:avLst/>
          </a:prstGeom>
          <a:noFill/>
          <a:ln>
            <a:noFill/>
          </a:ln>
        </p:spPr>
        <p:txBody>
          <a:bodyPr vert="horz" wrap="square" lIns="91440" tIns="45720" rIns="91440" bIns="45720" anchor="t" anchorCtr="0" compatLnSpc="1">
            <a:noAutofit/>
          </a:bodyPr>
          <a:lstStyle>
            <a:lvl1pPr marL="0" marR="0" lvl="0" indent="0" algn="l" defTabSz="914411" rtl="0" fontAlgn="auto" hangingPunct="1">
              <a:lnSpc>
                <a:spcPct val="100000"/>
              </a:lnSpc>
              <a:spcBef>
                <a:spcPts val="0"/>
              </a:spcBef>
              <a:spcAft>
                <a:spcPts val="0"/>
              </a:spcAft>
              <a:buNone/>
              <a:tabLst/>
              <a:defRPr lang="en-US" sz="1401" b="0" i="0" u="none" strike="noStrike" kern="1200" cap="none" spc="0" baseline="0">
                <a:solidFill>
                  <a:srgbClr val="000000"/>
                </a:solidFill>
                <a:uFillTx/>
                <a:latin typeface="Arial" pitchFamily="34"/>
                <a:ea typeface="MS PGothic"/>
              </a:defRPr>
            </a:lvl1pPr>
          </a:lstStyle>
          <a:p>
            <a:pPr lvl="0"/>
            <a:endParaRPr lang="en-US"/>
          </a:p>
        </p:txBody>
      </p:sp>
      <p:sp>
        <p:nvSpPr>
          <p:cNvPr id="6" name="Rectangle 5">
            <a:extLst>
              <a:ext uri="{FF2B5EF4-FFF2-40B4-BE49-F238E27FC236}">
                <a16:creationId xmlns:a16="http://schemas.microsoft.com/office/drawing/2014/main" id="{5889F8CF-88BD-4739-8C9C-5D20036B4A7D}"/>
              </a:ext>
            </a:extLst>
          </p:cNvPr>
          <p:cNvSpPr txBox="1">
            <a:spLocks noGrp="1"/>
          </p:cNvSpPr>
          <p:nvPr>
            <p:ph type="ftr" sz="quarter" idx="3"/>
          </p:nvPr>
        </p:nvSpPr>
        <p:spPr>
          <a:xfrm>
            <a:off x="4165606" y="6248396"/>
            <a:ext cx="3860796" cy="457200"/>
          </a:xfrm>
          <a:prstGeom prst="rect">
            <a:avLst/>
          </a:prstGeom>
          <a:noFill/>
          <a:ln>
            <a:noFill/>
          </a:ln>
        </p:spPr>
        <p:txBody>
          <a:bodyPr vert="horz" wrap="square" lIns="91440" tIns="45720" rIns="91440" bIns="45720" anchor="t" anchorCtr="1" compatLnSpc="1">
            <a:noAutofit/>
          </a:bodyPr>
          <a:lstStyle>
            <a:lvl1pPr marL="0" marR="0" lvl="0" indent="0" algn="ctr" defTabSz="914411" rtl="0" fontAlgn="auto" hangingPunct="1">
              <a:lnSpc>
                <a:spcPct val="100000"/>
              </a:lnSpc>
              <a:spcBef>
                <a:spcPts val="0"/>
              </a:spcBef>
              <a:spcAft>
                <a:spcPts val="0"/>
              </a:spcAft>
              <a:buNone/>
              <a:tabLst/>
              <a:defRPr lang="en-US" sz="1401" b="0" i="0" u="none" strike="noStrike" kern="1200" cap="none" spc="0" baseline="0">
                <a:solidFill>
                  <a:srgbClr val="000000"/>
                </a:solidFill>
                <a:uFillTx/>
                <a:latin typeface="Arial" pitchFamily="34"/>
                <a:ea typeface="MS PGothic"/>
              </a:defRPr>
            </a:lvl1pPr>
          </a:lstStyle>
          <a:p>
            <a:pPr lvl="0"/>
            <a:endParaRPr lang="en-US"/>
          </a:p>
        </p:txBody>
      </p:sp>
      <p:sp>
        <p:nvSpPr>
          <p:cNvPr id="7" name="Rectangle 6">
            <a:extLst>
              <a:ext uri="{FF2B5EF4-FFF2-40B4-BE49-F238E27FC236}">
                <a16:creationId xmlns:a16="http://schemas.microsoft.com/office/drawing/2014/main" id="{A1A7A741-7504-4B32-B848-C47E2B7B1C35}"/>
              </a:ext>
            </a:extLst>
          </p:cNvPr>
          <p:cNvSpPr txBox="1">
            <a:spLocks noGrp="1"/>
          </p:cNvSpPr>
          <p:nvPr>
            <p:ph type="sldNum" sz="quarter" idx="4"/>
          </p:nvPr>
        </p:nvSpPr>
        <p:spPr>
          <a:xfrm>
            <a:off x="8737604" y="6248396"/>
            <a:ext cx="2540002" cy="457200"/>
          </a:xfrm>
          <a:prstGeom prst="rect">
            <a:avLst/>
          </a:prstGeom>
          <a:noFill/>
          <a:ln>
            <a:noFill/>
          </a:ln>
        </p:spPr>
        <p:txBody>
          <a:bodyPr vert="horz" wrap="square" lIns="91440" tIns="45720" rIns="91440" bIns="45720" anchor="t" anchorCtr="0" compatLnSpc="1">
            <a:noAutofit/>
          </a:bodyPr>
          <a:lstStyle>
            <a:lvl1pPr marL="0" marR="0" lvl="0" indent="0" algn="r" defTabSz="914411" rtl="0" fontAlgn="auto" hangingPunct="1">
              <a:lnSpc>
                <a:spcPct val="100000"/>
              </a:lnSpc>
              <a:spcBef>
                <a:spcPts val="0"/>
              </a:spcBef>
              <a:spcAft>
                <a:spcPts val="0"/>
              </a:spcAft>
              <a:buNone/>
              <a:tabLst/>
              <a:defRPr lang="en-US" sz="1401" b="0" i="0" u="none" strike="noStrike" kern="1200" cap="none" spc="0" baseline="0">
                <a:solidFill>
                  <a:srgbClr val="000000"/>
                </a:solidFill>
                <a:uFillTx/>
                <a:latin typeface="Arial"/>
                <a:ea typeface="MS PGothic"/>
              </a:defRPr>
            </a:lvl1pPr>
          </a:lstStyle>
          <a:p>
            <a:pPr lvl="0"/>
            <a:fld id="{98F0311D-4260-42DB-B5ED-821550177B59}" type="slidenum">
              <a:t>‹#›</a:t>
            </a:fld>
            <a:endParaRPr lang="en-US"/>
          </a:p>
        </p:txBody>
      </p:sp>
    </p:spTree>
    <p:extLst>
      <p:ext uri="{BB962C8B-B14F-4D97-AF65-F5344CB8AC3E}">
        <p14:creationId xmlns:p14="http://schemas.microsoft.com/office/powerpoint/2010/main" val="22245687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xStyles>
    <p:titleStyle>
      <a:lvl1pPr marL="0" marR="0" lvl="0" indent="0" algn="ctr" defTabSz="914411" rtl="0" fontAlgn="auto" hangingPunct="0">
        <a:lnSpc>
          <a:spcPct val="100000"/>
        </a:lnSpc>
        <a:spcBef>
          <a:spcPts val="0"/>
        </a:spcBef>
        <a:spcAft>
          <a:spcPts val="0"/>
        </a:spcAft>
        <a:buNone/>
        <a:tabLst/>
        <a:defRPr lang="en-US" sz="4400" b="0" i="0" u="none" strike="noStrike" kern="0" cap="none" spc="0" baseline="0">
          <a:solidFill>
            <a:srgbClr val="000000"/>
          </a:solidFill>
          <a:uFillTx/>
          <a:latin typeface="Arial"/>
          <a:ea typeface="MS PGothic"/>
        </a:defRPr>
      </a:lvl1pPr>
    </p:titleStyle>
    <p:bodyStyle>
      <a:lvl1pPr marL="342904" marR="0" lvl="0" indent="-342904" algn="l" defTabSz="914411" rtl="0" fontAlgn="auto" hangingPunct="0">
        <a:lnSpc>
          <a:spcPct val="100000"/>
        </a:lnSpc>
        <a:spcBef>
          <a:spcPts val="800"/>
        </a:spcBef>
        <a:spcAft>
          <a:spcPts val="0"/>
        </a:spcAft>
        <a:buSzPct val="100000"/>
        <a:buChar char="•"/>
        <a:tabLst/>
        <a:defRPr lang="en-US" sz="3200" b="0" i="0" u="none" strike="noStrike" kern="0" cap="none" spc="0" baseline="0">
          <a:solidFill>
            <a:srgbClr val="000000"/>
          </a:solidFill>
          <a:uFillTx/>
          <a:latin typeface="Arial"/>
          <a:ea typeface="MS PGothic"/>
        </a:defRPr>
      </a:lvl1pPr>
      <a:lvl2pPr marL="742959" marR="0" lvl="1" indent="-285753" algn="l" defTabSz="914411" rtl="0" fontAlgn="auto" hangingPunct="0">
        <a:lnSpc>
          <a:spcPct val="100000"/>
        </a:lnSpc>
        <a:spcBef>
          <a:spcPts val="700"/>
        </a:spcBef>
        <a:spcAft>
          <a:spcPts val="0"/>
        </a:spcAft>
        <a:buSzPct val="100000"/>
        <a:buChar char="–"/>
        <a:tabLst/>
        <a:defRPr lang="en-US" sz="2800" b="0" i="0" u="none" strike="noStrike" kern="0" cap="none" spc="0" baseline="0">
          <a:solidFill>
            <a:srgbClr val="000000"/>
          </a:solidFill>
          <a:uFillTx/>
          <a:latin typeface="Arial"/>
          <a:ea typeface="MS PGothic"/>
        </a:defRPr>
      </a:lvl2pPr>
      <a:lvl3pPr marL="1143015" marR="0" lvl="2" indent="-228604" algn="l" defTabSz="914411" rtl="0" fontAlgn="auto" hangingPunct="0">
        <a:lnSpc>
          <a:spcPct val="100000"/>
        </a:lnSpc>
        <a:spcBef>
          <a:spcPts val="601"/>
        </a:spcBef>
        <a:spcAft>
          <a:spcPts val="0"/>
        </a:spcAft>
        <a:buSzPct val="100000"/>
        <a:buChar char="•"/>
        <a:tabLst/>
        <a:defRPr lang="en-US" sz="2400" b="0" i="0" u="none" strike="noStrike" kern="0" cap="none" spc="0" baseline="0">
          <a:solidFill>
            <a:srgbClr val="000000"/>
          </a:solidFill>
          <a:uFillTx/>
          <a:latin typeface="Arial"/>
          <a:ea typeface="MS PGothic"/>
        </a:defRPr>
      </a:lvl3pPr>
      <a:lvl4pPr marL="1600221" marR="0" lvl="3" indent="-228604" algn="l" defTabSz="914411" rtl="0" fontAlgn="auto" hangingPunct="0">
        <a:lnSpc>
          <a:spcPct val="100000"/>
        </a:lnSpc>
        <a:spcBef>
          <a:spcPts val="500"/>
        </a:spcBef>
        <a:spcAft>
          <a:spcPts val="0"/>
        </a:spcAft>
        <a:buSzPct val="100000"/>
        <a:buChar char="–"/>
        <a:tabLst/>
        <a:defRPr lang="en-US" sz="2000" b="0" i="0" u="none" strike="noStrike" kern="0" cap="none" spc="0" baseline="0">
          <a:solidFill>
            <a:srgbClr val="000000"/>
          </a:solidFill>
          <a:uFillTx/>
          <a:latin typeface="Arial"/>
          <a:ea typeface="MS PGothic"/>
        </a:defRPr>
      </a:lvl4pPr>
      <a:lvl5pPr marL="2057427" marR="0" lvl="4" indent="-228604" algn="l" defTabSz="914411" rtl="0" fontAlgn="auto" hangingPunct="0">
        <a:lnSpc>
          <a:spcPct val="100000"/>
        </a:lnSpc>
        <a:spcBef>
          <a:spcPts val="500"/>
        </a:spcBef>
        <a:spcAft>
          <a:spcPts val="0"/>
        </a:spcAft>
        <a:buSzPct val="100000"/>
        <a:buChar char="»"/>
        <a:tabLst/>
        <a:defRPr lang="en-US" sz="2000" b="0" i="0" u="none" strike="noStrike" kern="0" cap="none" spc="0" baseline="0">
          <a:solidFill>
            <a:srgbClr val="000000"/>
          </a:solidFill>
          <a:uFillTx/>
          <a:latin typeface="Arial"/>
          <a:ea typeface="MS PGothic"/>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D7EF05-A3CA-4EDF-B32F-C8EED6E33A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4A988E05-2711-4169-B0DE-C8EE8210E3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09ADA9C-A993-4005-A03F-E99CE669D2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1587D9-A6F1-46D3-AFF7-3081329E5543}" type="datetimeFigureOut">
              <a:rPr lang="en-GB" smtClean="0"/>
              <a:t>28/02/2024</a:t>
            </a:fld>
            <a:endParaRPr lang="en-GB"/>
          </a:p>
        </p:txBody>
      </p:sp>
      <p:sp>
        <p:nvSpPr>
          <p:cNvPr id="5" name="Footer Placeholder 4">
            <a:extLst>
              <a:ext uri="{FF2B5EF4-FFF2-40B4-BE49-F238E27FC236}">
                <a16:creationId xmlns:a16="http://schemas.microsoft.com/office/drawing/2014/main" id="{BF2D9108-3F02-427D-B870-6FAFBCCA70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45FF311-C48D-4B6F-860D-C078AAC6F3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EE0A7-2D75-41A5-B0A7-536A11B8F20E}" type="slidenum">
              <a:rPr lang="en-GB" smtClean="0"/>
              <a:t>‹#›</a:t>
            </a:fld>
            <a:endParaRPr lang="en-GB"/>
          </a:p>
        </p:txBody>
      </p:sp>
    </p:spTree>
    <p:extLst>
      <p:ext uri="{BB962C8B-B14F-4D97-AF65-F5344CB8AC3E}">
        <p14:creationId xmlns:p14="http://schemas.microsoft.com/office/powerpoint/2010/main" val="227058203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87191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a:blip r:embed="rId13">
            <a:extLst>
              <a:ext uri="{BEBA8EAE-BF5A-486C-A8C5-ECC9F3942E4B}">
                <a14:imgProps xmlns:a14="http://schemas.microsoft.com/office/drawing/2010/main">
                  <a14:imgLayer r:embed="rId14">
                    <a14:imgEffect>
                      <a14:backgroundRemoval t="0" b="100000" l="0" r="100000">
                        <a14:foregroundMark x1="1481" y1="746" x2="740" y2="52452"/>
                        <a14:foregroundMark x1="185" y1="96802" x2="85009" y2="99680"/>
                        <a14:foregroundMark x1="98828" y1="99467" x2="99938" y2="23667"/>
                        <a14:backgroundMark x1="740" y1="91684" x2="98705" y2="1812"/>
                        <a14:backgroundMark x1="5244" y1="7036" x2="95805" y2="96482"/>
                        <a14:backgroundMark x1="3640" y1="82942" x2="32634" y2="33262"/>
                        <a14:backgroundMark x1="2221" y1="81023" x2="5244" y2="7249"/>
                        <a14:backgroundMark x1="93769" y1="94243" x2="92474" y2="71535"/>
                        <a14:backgroundMark x1="84639" y1="93923" x2="90006" y2="70469"/>
                        <a14:backgroundMark x1="72795" y1="25906" x2="97903" y2="83902"/>
                        <a14:backgroundMark x1="80382" y1="46588" x2="99630" y2="640"/>
                        <a14:backgroundMark x1="8760" y1="11087" x2="93769" y2="6716"/>
                        <a14:backgroundMark x1="97224" y1="9168" x2="95867" y2="69083"/>
                        <a14:backgroundMark x1="89081" y1="36567" x2="92721" y2="67164"/>
                        <a14:backgroundMark x1="97779" y1="78252" x2="97471" y2="66418"/>
                        <a14:backgroundMark x1="28501" y1="20362" x2="69155" y2="18017"/>
                        <a14:backgroundMark x1="10919" y1="7249" x2="92474" y2="2878"/>
                        <a14:backgroundMark x1="64281" y1="39872" x2="85503" y2="75053"/>
                        <a14:backgroundMark x1="51573" y1="50107" x2="74645" y2="57356"/>
                        <a14:backgroundMark x1="18939" y1="56930" x2="4195" y2="23454"/>
                        <a14:backgroundMark x1="16286" y1="83582" x2="28871" y2="67377"/>
                        <a14:backgroundMark x1="40839" y1="19190" x2="48920" y2="46269"/>
                        <a14:backgroundMark x1="42875" y1="83049" x2="47070" y2="49041"/>
                        <a14:backgroundMark x1="63726" y1="62473" x2="79827" y2="67697"/>
                        <a14:backgroundMark x1="45589" y1="28571" x2="74522" y2="19829"/>
                        <a14:backgroundMark x1="11598" y1="76333" x2="36582" y2="43070"/>
                        <a14:backgroundMark x1="24738" y1="45096" x2="7588" y2="17164"/>
                        <a14:backgroundMark x1="69278" y1="32836" x2="86798" y2="71215"/>
                        <a14:backgroundMark x1="46514" y1="60661" x2="64713" y2="75906"/>
                        <a14:backgroundMark x1="5861" y1="36674" x2="10734" y2="65885"/>
                      </a14:backgroundRemoval>
                    </a14:imgEffect>
                  </a14:imgLayer>
                </a14:imgProps>
              </a:ext>
              <a:ext uri="{28A0092B-C50C-407E-A947-70E740481C1C}">
                <a14:useLocalDpi xmlns:a14="http://schemas.microsoft.com/office/drawing/2010/main" val="0"/>
              </a:ext>
            </a:extLst>
          </a:blip>
          <a:stretch>
            <a:fillRect/>
          </a:stretch>
        </p:blipFill>
        <p:spPr>
          <a:xfrm>
            <a:off x="1" y="0"/>
            <a:ext cx="12192000" cy="6857999"/>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2/28/2024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618078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9192F70-BE86-4E3F-A0EF-9F9A9D4F45F9}"/>
              </a:ext>
            </a:extLst>
          </p:cNvPr>
          <p:cNvSpPr>
            <a:spLocks noGrp="1" noChangeArrowheads="1"/>
          </p:cNvSpPr>
          <p:nvPr>
            <p:ph type="title"/>
          </p:nvPr>
        </p:nvSpPr>
        <p:spPr bwMode="auto">
          <a:xfrm>
            <a:off x="914400" y="609600"/>
            <a:ext cx="10871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Use this style for headers</a:t>
            </a:r>
          </a:p>
        </p:txBody>
      </p:sp>
      <p:sp>
        <p:nvSpPr>
          <p:cNvPr id="1027" name="Rectangle 3">
            <a:extLst>
              <a:ext uri="{FF2B5EF4-FFF2-40B4-BE49-F238E27FC236}">
                <a16:creationId xmlns:a16="http://schemas.microsoft.com/office/drawing/2014/main" id="{D7C4B626-722F-4C9B-96DC-A1257225ECAD}"/>
              </a:ext>
            </a:extLst>
          </p:cNvPr>
          <p:cNvSpPr>
            <a:spLocks noGrp="1" noChangeArrowheads="1"/>
          </p:cNvSpPr>
          <p:nvPr>
            <p:ph type="body" idx="1"/>
          </p:nvPr>
        </p:nvSpPr>
        <p:spPr bwMode="auto">
          <a:xfrm>
            <a:off x="914400" y="1981200"/>
            <a:ext cx="108712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0"/>
            <a:endParaRPr lang="en-US" altLang="en-US"/>
          </a:p>
          <a:p>
            <a:pPr lvl="1"/>
            <a:r>
              <a:rPr lang="en-US" altLang="en-US"/>
              <a:t>Second level</a:t>
            </a:r>
          </a:p>
          <a:p>
            <a:pPr lvl="2"/>
            <a:r>
              <a:rPr lang="en-US" altLang="en-US"/>
              <a:t>Third level</a:t>
            </a:r>
          </a:p>
          <a:p>
            <a:pPr lvl="3"/>
            <a:endParaRPr lang="en-US" altLang="en-US"/>
          </a:p>
        </p:txBody>
      </p:sp>
      <p:pic>
        <p:nvPicPr>
          <p:cNvPr id="1028" name="Picture 7">
            <a:extLst>
              <a:ext uri="{FF2B5EF4-FFF2-40B4-BE49-F238E27FC236}">
                <a16:creationId xmlns:a16="http://schemas.microsoft.com/office/drawing/2014/main" id="{7C860325-7ACA-46FB-8C4D-12FE52D82C5E}"/>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954685" y="6145214"/>
            <a:ext cx="1932516"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676426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rtl="0" eaLnBrk="0" fontAlgn="base" hangingPunct="0">
        <a:spcBef>
          <a:spcPct val="0"/>
        </a:spcBef>
        <a:spcAft>
          <a:spcPct val="0"/>
        </a:spcAft>
        <a:defRPr sz="4000" b="1">
          <a:solidFill>
            <a:srgbClr val="4C4C4C"/>
          </a:solidFill>
          <a:latin typeface="+mj-lt"/>
          <a:ea typeface="+mj-ea"/>
          <a:cs typeface="+mj-cs"/>
        </a:defRPr>
      </a:lvl1pPr>
      <a:lvl2pPr algn="l" rtl="0" eaLnBrk="0" fontAlgn="base" hangingPunct="0">
        <a:spcBef>
          <a:spcPct val="0"/>
        </a:spcBef>
        <a:spcAft>
          <a:spcPct val="0"/>
        </a:spcAft>
        <a:defRPr sz="4000" b="1">
          <a:solidFill>
            <a:srgbClr val="4C4C4C"/>
          </a:solidFill>
          <a:latin typeface="Arial" charset="0"/>
        </a:defRPr>
      </a:lvl2pPr>
      <a:lvl3pPr algn="l" rtl="0" eaLnBrk="0" fontAlgn="base" hangingPunct="0">
        <a:spcBef>
          <a:spcPct val="0"/>
        </a:spcBef>
        <a:spcAft>
          <a:spcPct val="0"/>
        </a:spcAft>
        <a:defRPr sz="4000" b="1">
          <a:solidFill>
            <a:srgbClr val="4C4C4C"/>
          </a:solidFill>
          <a:latin typeface="Arial" charset="0"/>
        </a:defRPr>
      </a:lvl3pPr>
      <a:lvl4pPr algn="l" rtl="0" eaLnBrk="0" fontAlgn="base" hangingPunct="0">
        <a:spcBef>
          <a:spcPct val="0"/>
        </a:spcBef>
        <a:spcAft>
          <a:spcPct val="0"/>
        </a:spcAft>
        <a:defRPr sz="4000" b="1">
          <a:solidFill>
            <a:srgbClr val="4C4C4C"/>
          </a:solidFill>
          <a:latin typeface="Arial" charset="0"/>
        </a:defRPr>
      </a:lvl4pPr>
      <a:lvl5pPr algn="l" rtl="0" eaLnBrk="0" fontAlgn="base" hangingPunct="0">
        <a:spcBef>
          <a:spcPct val="0"/>
        </a:spcBef>
        <a:spcAft>
          <a:spcPct val="0"/>
        </a:spcAft>
        <a:defRPr sz="4000" b="1">
          <a:solidFill>
            <a:srgbClr val="4C4C4C"/>
          </a:solidFill>
          <a:latin typeface="Arial" charset="0"/>
        </a:defRPr>
      </a:lvl5pPr>
      <a:lvl6pPr marL="457200" algn="l" rtl="0" fontAlgn="base">
        <a:spcBef>
          <a:spcPct val="0"/>
        </a:spcBef>
        <a:spcAft>
          <a:spcPct val="0"/>
        </a:spcAft>
        <a:defRPr sz="4000" b="1">
          <a:solidFill>
            <a:srgbClr val="4C4C4C"/>
          </a:solidFill>
          <a:latin typeface="Arial" charset="0"/>
        </a:defRPr>
      </a:lvl6pPr>
      <a:lvl7pPr marL="914400" algn="l" rtl="0" fontAlgn="base">
        <a:spcBef>
          <a:spcPct val="0"/>
        </a:spcBef>
        <a:spcAft>
          <a:spcPct val="0"/>
        </a:spcAft>
        <a:defRPr sz="4000" b="1">
          <a:solidFill>
            <a:srgbClr val="4C4C4C"/>
          </a:solidFill>
          <a:latin typeface="Arial" charset="0"/>
        </a:defRPr>
      </a:lvl7pPr>
      <a:lvl8pPr marL="1371600" algn="l" rtl="0" fontAlgn="base">
        <a:spcBef>
          <a:spcPct val="0"/>
        </a:spcBef>
        <a:spcAft>
          <a:spcPct val="0"/>
        </a:spcAft>
        <a:defRPr sz="4000" b="1">
          <a:solidFill>
            <a:srgbClr val="4C4C4C"/>
          </a:solidFill>
          <a:latin typeface="Arial" charset="0"/>
        </a:defRPr>
      </a:lvl8pPr>
      <a:lvl9pPr marL="1828800" algn="l" rtl="0" fontAlgn="base">
        <a:spcBef>
          <a:spcPct val="0"/>
        </a:spcBef>
        <a:spcAft>
          <a:spcPct val="0"/>
        </a:spcAft>
        <a:defRPr sz="4000" b="1">
          <a:solidFill>
            <a:srgbClr val="4C4C4C"/>
          </a:solidFill>
          <a:latin typeface="Arial" charset="0"/>
        </a:defRPr>
      </a:lvl9pPr>
    </p:titleStyle>
    <p:bodyStyle>
      <a:lvl1pPr marL="342900" indent="-342900" algn="l" rtl="0" eaLnBrk="0" fontAlgn="base" hangingPunct="0">
        <a:spcBef>
          <a:spcPct val="20000"/>
        </a:spcBef>
        <a:spcAft>
          <a:spcPct val="0"/>
        </a:spcAft>
        <a:defRPr sz="2800">
          <a:solidFill>
            <a:srgbClr val="4C4C4C"/>
          </a:solidFill>
          <a:latin typeface="+mn-lt"/>
          <a:ea typeface="+mn-ea"/>
          <a:cs typeface="+mn-cs"/>
        </a:defRPr>
      </a:lvl1pPr>
      <a:lvl2pPr marL="762000" indent="-228600" algn="l" rtl="0" eaLnBrk="0" fontAlgn="base" hangingPunct="0">
        <a:spcBef>
          <a:spcPct val="20000"/>
        </a:spcBef>
        <a:spcAft>
          <a:spcPct val="0"/>
        </a:spcAft>
        <a:buFont typeface="Times" panose="02020603050405020304" pitchFamily="18" charset="0"/>
        <a:buChar char="•"/>
        <a:defRPr sz="2800">
          <a:solidFill>
            <a:srgbClr val="4C4C4C"/>
          </a:solidFill>
          <a:latin typeface="+mn-lt"/>
        </a:defRPr>
      </a:lvl2pPr>
      <a:lvl3pPr marL="1181100" indent="-228600" algn="l" rtl="0" eaLnBrk="0" fontAlgn="base" hangingPunct="0">
        <a:spcBef>
          <a:spcPct val="20000"/>
        </a:spcBef>
        <a:spcAft>
          <a:spcPct val="0"/>
        </a:spcAft>
        <a:buChar char="-"/>
        <a:defRPr sz="2200">
          <a:solidFill>
            <a:srgbClr val="4C4C4C"/>
          </a:solidFill>
          <a:latin typeface="+mn-lt"/>
        </a:defRPr>
      </a:lvl3pPr>
      <a:lvl4pPr marL="1600200" indent="-228600" algn="l" rtl="0" eaLnBrk="0" fontAlgn="base" hangingPunct="0">
        <a:spcBef>
          <a:spcPct val="20000"/>
        </a:spcBef>
        <a:spcAft>
          <a:spcPct val="0"/>
        </a:spcAft>
        <a:defRPr sz="2000">
          <a:solidFill>
            <a:srgbClr val="333333"/>
          </a:solidFill>
          <a:latin typeface="+mn-lt"/>
        </a:defRPr>
      </a:lvl4pPr>
      <a:lvl5pPr marL="2057400" indent="-228600" algn="l" rtl="0" eaLnBrk="0" fontAlgn="base" hangingPunct="0">
        <a:spcBef>
          <a:spcPct val="20000"/>
        </a:spcBef>
        <a:spcAft>
          <a:spcPct val="0"/>
        </a:spcAft>
        <a:defRPr sz="2000">
          <a:solidFill>
            <a:srgbClr val="333333"/>
          </a:solidFill>
          <a:latin typeface="+mn-lt"/>
        </a:defRPr>
      </a:lvl5pPr>
      <a:lvl6pPr marL="2514600" indent="-228600" algn="l" rtl="0" fontAlgn="base">
        <a:spcBef>
          <a:spcPct val="20000"/>
        </a:spcBef>
        <a:spcAft>
          <a:spcPct val="0"/>
        </a:spcAft>
        <a:defRPr sz="2000">
          <a:solidFill>
            <a:srgbClr val="333333"/>
          </a:solidFill>
          <a:latin typeface="+mn-lt"/>
        </a:defRPr>
      </a:lvl6pPr>
      <a:lvl7pPr marL="2971800" indent="-228600" algn="l" rtl="0" fontAlgn="base">
        <a:spcBef>
          <a:spcPct val="20000"/>
        </a:spcBef>
        <a:spcAft>
          <a:spcPct val="0"/>
        </a:spcAft>
        <a:defRPr sz="2000">
          <a:solidFill>
            <a:srgbClr val="333333"/>
          </a:solidFill>
          <a:latin typeface="+mn-lt"/>
        </a:defRPr>
      </a:lvl7pPr>
      <a:lvl8pPr marL="3429000" indent="-228600" algn="l" rtl="0" fontAlgn="base">
        <a:spcBef>
          <a:spcPct val="20000"/>
        </a:spcBef>
        <a:spcAft>
          <a:spcPct val="0"/>
        </a:spcAft>
        <a:defRPr sz="2000">
          <a:solidFill>
            <a:srgbClr val="333333"/>
          </a:solidFill>
          <a:latin typeface="+mn-lt"/>
        </a:defRPr>
      </a:lvl8pPr>
      <a:lvl9pPr marL="3886200" indent="-228600" algn="l" rtl="0" fontAlgn="base">
        <a:spcBef>
          <a:spcPct val="20000"/>
        </a:spcBef>
        <a:spcAft>
          <a:spcPct val="0"/>
        </a:spcAft>
        <a:defRPr sz="20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image" Target="../media/image11.jpe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42454/Working_together_to_safeguard_children_inter_agency_guidance.pdf" TargetMode="External"/><Relationship Id="rId2" Type="http://schemas.openxmlformats.org/officeDocument/2006/relationships/notesSlide" Target="../notesSlides/notesSlide6.xml"/><Relationship Id="rId1" Type="http://schemas.openxmlformats.org/officeDocument/2006/relationships/slideLayout" Target="../slideLayouts/slideLayout58.xml"/><Relationship Id="rId5" Type="http://schemas.openxmlformats.org/officeDocument/2006/relationships/hyperlink" Target="https://www.nottinghamcity.gov.uk/media/3377493/final-version-6-19-05-2023-nottingham-city-threshold-of-needs.pdf" TargetMode="External"/><Relationship Id="rId4" Type="http://schemas.openxmlformats.org/officeDocument/2006/relationships/hyperlink" Target="https://www.nottinghamcity.gov.uk/media/3375031/nottingham-city-threshold-of-needs-2022.pdf"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nottinghamshirescb.proceduresonline.com/p_info_sharing.html" TargetMode="External"/><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3" Type="http://schemas.openxmlformats.org/officeDocument/2006/relationships/hyperlink" Target="https://www.nottinghamcity.gov.uk/marf" TargetMode="External"/><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5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3" Type="http://schemas.openxmlformats.org/officeDocument/2006/relationships/hyperlink" Target="https://twitter.com/nottinghamcscp?lang=en-GB"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assets.publishing.service.gov.uk/media/65797f1e0467eb000d55f689/Working_together_to_safeguard_children_2023_-_statutory_framework.pdf" TargetMode="External"/><Relationship Id="rId7" Type="http://schemas.openxmlformats.org/officeDocument/2006/relationships/hyperlink" Target="https://assets.publishing.service.gov.uk/media/657adee3095987000d95e0cc/Background_information_for_Working_Together_to_Safeguard_Children_and_the_Children_s_Social_Care_National_Frameworks.pdf" TargetMode="External"/><Relationship Id="rId2" Type="http://schemas.openxmlformats.org/officeDocument/2006/relationships/hyperlink" Target="https://assets.publishing.service.gov.uk/media/65803fe31c0c2a000d18cf40/Working_together_to_safeguard_children_2023_-_statutory_guidance.pdf" TargetMode="External"/><Relationship Id="rId1" Type="http://schemas.openxmlformats.org/officeDocument/2006/relationships/slideLayout" Target="../slideLayouts/slideLayout2.xml"/><Relationship Id="rId6" Type="http://schemas.openxmlformats.org/officeDocument/2006/relationships/hyperlink" Target="https://www.gov.uk/government/publications/improving-practice-with-children-young-people-and-families/supporting-local-areas-to-embed-working-together-to-safeguard-children-and-the-national-framework" TargetMode="External"/><Relationship Id="rId5" Type="http://schemas.openxmlformats.org/officeDocument/2006/relationships/hyperlink" Target="https://www.gov.uk/government/publications/childrens-social-care-data-and-digital-strategy" TargetMode="External"/><Relationship Id="rId4" Type="http://schemas.openxmlformats.org/officeDocument/2006/relationships/hyperlink" Target="https://www.gov.uk/government/publications/childrens-social-care-national-framework"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nottinghamcity.gov.uk/earlyyears/" TargetMode="External"/><Relationship Id="rId2" Type="http://schemas.openxmlformats.org/officeDocument/2006/relationships/hyperlink" Target="http://www.nottinghamcity.gov.uk/ncscp"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nottinghamcity.gov.uk/media/loib4qqg/neglect-toolkit.pdf" TargetMode="Externa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earlyhelpnottingham.org.uk/downloads/Early_Help_Self_Referral_-_Sept._23_.docx" TargetMode="External"/><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mailto:LADO@nottinghamcity.gov.uk" TargetMode="External"/><Relationship Id="rId1" Type="http://schemas.openxmlformats.org/officeDocument/2006/relationships/slideLayout" Target="../slideLayouts/slideLayout69.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0D43488-0013-4A3C-A2AD-D6FF215B7FDE}"/>
              </a:ext>
            </a:extLst>
          </p:cNvPr>
          <p:cNvSpPr txBox="1">
            <a:spLocks noGrp="1"/>
          </p:cNvSpPr>
          <p:nvPr>
            <p:ph type="ctrTitle"/>
          </p:nvPr>
        </p:nvSpPr>
        <p:spPr>
          <a:xfrm>
            <a:off x="2209804" y="2285999"/>
            <a:ext cx="7772400" cy="1143001"/>
          </a:xfrm>
        </p:spPr>
        <p:txBody>
          <a:bodyPr/>
          <a:lstStyle/>
          <a:p>
            <a:pPr lvl="0" hangingPunct="1"/>
            <a:br>
              <a:rPr lang="en-GB" sz="4000" b="1" dirty="0"/>
            </a:br>
            <a:r>
              <a:rPr lang="en-GB" sz="4000" b="1" dirty="0"/>
              <a:t>Welcome to the Early Years DSL Network </a:t>
            </a:r>
            <a:br>
              <a:rPr lang="en-GB" sz="4000" b="1" dirty="0"/>
            </a:br>
            <a:r>
              <a:rPr lang="en-GB" sz="4000" b="1" dirty="0"/>
              <a:t>28</a:t>
            </a:r>
            <a:r>
              <a:rPr lang="en-GB" sz="4000" b="1" baseline="30000" dirty="0"/>
              <a:t>th</a:t>
            </a:r>
            <a:r>
              <a:rPr lang="en-GB" sz="4000" b="1" dirty="0"/>
              <a:t> February 2024</a:t>
            </a:r>
            <a:br>
              <a:rPr lang="en-GB" sz="4000" b="1" dirty="0"/>
            </a:br>
            <a:endParaRPr lang="en-GB" sz="4000" b="1" dirty="0"/>
          </a:p>
        </p:txBody>
      </p:sp>
      <p:pic>
        <p:nvPicPr>
          <p:cNvPr id="3" name="Picture 7">
            <a:extLst>
              <a:ext uri="{FF2B5EF4-FFF2-40B4-BE49-F238E27FC236}">
                <a16:creationId xmlns:a16="http://schemas.microsoft.com/office/drawing/2014/main" id="{88381D07-D59C-4376-83F0-DB8811ECD2C4}"/>
              </a:ext>
            </a:extLst>
          </p:cNvPr>
          <p:cNvPicPr>
            <a:picLocks noChangeAspect="1"/>
          </p:cNvPicPr>
          <p:nvPr/>
        </p:nvPicPr>
        <p:blipFill>
          <a:blip r:embed="rId3"/>
          <a:srcRect/>
          <a:stretch>
            <a:fillRect/>
          </a:stretch>
        </p:blipFill>
        <p:spPr>
          <a:xfrm>
            <a:off x="4295796" y="3941758"/>
            <a:ext cx="2935289" cy="2441577"/>
          </a:xfrm>
          <a:prstGeom prst="rect">
            <a:avLst/>
          </a:prstGeom>
          <a:noFill/>
          <a:ln cap="flat">
            <a:noFill/>
          </a:ln>
        </p:spPr>
      </p:pic>
      <p:pic>
        <p:nvPicPr>
          <p:cNvPr id="4" name="Picture 7">
            <a:extLst>
              <a:ext uri="{FF2B5EF4-FFF2-40B4-BE49-F238E27FC236}">
                <a16:creationId xmlns:a16="http://schemas.microsoft.com/office/drawing/2014/main" id="{EF859A5B-9374-47ED-806D-C55213D905F7}"/>
              </a:ext>
            </a:extLst>
          </p:cNvPr>
          <p:cNvPicPr>
            <a:picLocks noChangeAspect="1"/>
          </p:cNvPicPr>
          <p:nvPr/>
        </p:nvPicPr>
        <p:blipFill>
          <a:blip r:embed="rId4"/>
          <a:stretch>
            <a:fillRect/>
          </a:stretch>
        </p:blipFill>
        <p:spPr>
          <a:xfrm>
            <a:off x="538902" y="5486875"/>
            <a:ext cx="655102" cy="896459"/>
          </a:xfrm>
          <a:prstGeom prst="rect">
            <a:avLst/>
          </a:prstGeom>
          <a:noFill/>
          <a:ln cap="flat">
            <a:noFill/>
          </a:ln>
        </p:spPr>
      </p:pic>
      <p:pic>
        <p:nvPicPr>
          <p:cNvPr id="5" name="Picture 6" descr="Introductions &amp; Welcome! - Pulmonary Fibrosis News Forums">
            <a:extLst>
              <a:ext uri="{FF2B5EF4-FFF2-40B4-BE49-F238E27FC236}">
                <a16:creationId xmlns:a16="http://schemas.microsoft.com/office/drawing/2014/main" id="{CA2B03D8-6FB7-42C1-8AFB-C962F90C8669}"/>
              </a:ext>
            </a:extLst>
          </p:cNvPr>
          <p:cNvPicPr>
            <a:picLocks noChangeAspect="1"/>
          </p:cNvPicPr>
          <p:nvPr/>
        </p:nvPicPr>
        <p:blipFill>
          <a:blip r:embed="rId5"/>
          <a:srcRect/>
          <a:stretch>
            <a:fillRect/>
          </a:stretch>
        </p:blipFill>
        <p:spPr>
          <a:xfrm rot="1177325">
            <a:off x="8090446" y="675313"/>
            <a:ext cx="3783513" cy="1593159"/>
          </a:xfrm>
          <a:prstGeom prst="rect">
            <a:avLst/>
          </a:prstGeom>
          <a:noFill/>
          <a:ln cap="flat">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Aims of Objectives	</a:t>
            </a:r>
          </a:p>
        </p:txBody>
      </p:sp>
      <p:sp>
        <p:nvSpPr>
          <p:cNvPr id="3" name="Content Placeholder 2"/>
          <p:cNvSpPr>
            <a:spLocks noGrp="1"/>
          </p:cNvSpPr>
          <p:nvPr>
            <p:ph idx="1"/>
          </p:nvPr>
        </p:nvSpPr>
        <p:spPr/>
        <p:txBody>
          <a:bodyPr>
            <a:normAutofit/>
          </a:bodyPr>
          <a:lstStyle/>
          <a:p>
            <a:endParaRPr lang="en-GB" dirty="0"/>
          </a:p>
          <a:p>
            <a:r>
              <a:rPr lang="en-GB" dirty="0"/>
              <a:t>To raise awareness of the Nottingham City’s MASH, Multi Agency Safeguarding (Children) Hub. </a:t>
            </a:r>
          </a:p>
          <a:p>
            <a:endParaRPr lang="en-GB" dirty="0"/>
          </a:p>
          <a:p>
            <a:r>
              <a:rPr lang="en-GB" dirty="0"/>
              <a:t>To offer tips and advice around completing a “good” Electronic Multi Agency Referral Form (E-MARF). </a:t>
            </a:r>
          </a:p>
          <a:p>
            <a:endParaRPr lang="en-GB" dirty="0"/>
          </a:p>
          <a:p>
            <a:r>
              <a:rPr lang="en-GB" dirty="0"/>
              <a:t>To enable you to feel more comfortable to complete a E-MARF and liaise with the City MASH.</a:t>
            </a:r>
          </a:p>
        </p:txBody>
      </p:sp>
    </p:spTree>
    <p:extLst>
      <p:ext uri="{BB962C8B-B14F-4D97-AF65-F5344CB8AC3E}">
        <p14:creationId xmlns:p14="http://schemas.microsoft.com/office/powerpoint/2010/main" val="1542156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8400" y="1549800"/>
            <a:ext cx="2133600" cy="4947253"/>
          </a:xfrm>
          <a:prstGeom prst="rect">
            <a:avLst/>
          </a:prstGeom>
        </p:spPr>
      </p:pic>
      <p:sp>
        <p:nvSpPr>
          <p:cNvPr id="2" name="Title 1"/>
          <p:cNvSpPr>
            <a:spLocks noGrp="1"/>
          </p:cNvSpPr>
          <p:nvPr>
            <p:ph type="title"/>
          </p:nvPr>
        </p:nvSpPr>
        <p:spPr/>
        <p:txBody>
          <a:bodyPr/>
          <a:lstStyle/>
          <a:p>
            <a:pPr algn="ctr"/>
            <a:r>
              <a:rPr lang="en-GB" dirty="0"/>
              <a:t>Overview of the MASH </a:t>
            </a:r>
            <a:br>
              <a:rPr lang="en-GB" dirty="0"/>
            </a:br>
            <a:endParaRPr lang="en-GB" sz="2800" dirty="0"/>
          </a:p>
        </p:txBody>
      </p:sp>
      <p:sp>
        <p:nvSpPr>
          <p:cNvPr id="3" name="Content Placeholder 2"/>
          <p:cNvSpPr>
            <a:spLocks noGrp="1"/>
          </p:cNvSpPr>
          <p:nvPr>
            <p:ph idx="1"/>
          </p:nvPr>
        </p:nvSpPr>
        <p:spPr/>
        <p:txBody>
          <a:bodyPr>
            <a:normAutofit fontScale="92500" lnSpcReduction="10000"/>
          </a:bodyPr>
          <a:lstStyle/>
          <a:p>
            <a:pPr marL="0" indent="0">
              <a:buNone/>
            </a:pPr>
            <a:r>
              <a:rPr lang="en-GB" b="1" i="1" dirty="0"/>
              <a:t>Nottingham City Multi Agency Safeguarding Hub is a service where, through integrated information sharing, risk is identified, and timely, proportionate interventions are made which keep children and young people safe.</a:t>
            </a:r>
          </a:p>
          <a:p>
            <a:pPr marL="0" indent="0">
              <a:buNone/>
            </a:pPr>
            <a:r>
              <a:rPr lang="en-GB" b="1" dirty="0"/>
              <a:t>What does that mean? </a:t>
            </a:r>
          </a:p>
          <a:p>
            <a:pPr marL="0" indent="0">
              <a:buNone/>
            </a:pPr>
            <a:r>
              <a:rPr lang="en-GB" dirty="0"/>
              <a:t>We accept referral’s regarding children who are in need of support, help, safeguarding and protection. </a:t>
            </a:r>
          </a:p>
          <a:p>
            <a:pPr marL="0" indent="0">
              <a:buNone/>
            </a:pPr>
            <a:r>
              <a:rPr lang="en-GB" b="1" dirty="0"/>
              <a:t>The team consists of 10 Social Workers and 7 Family Support Workers, large number of police staff and representatives from Health and CAMHS. We have virtual partnerships with other agencies like Probation, Fire Service, housing, CGL etc.</a:t>
            </a:r>
          </a:p>
        </p:txBody>
      </p:sp>
    </p:spTree>
    <p:extLst>
      <p:ext uri="{BB962C8B-B14F-4D97-AF65-F5344CB8AC3E}">
        <p14:creationId xmlns:p14="http://schemas.microsoft.com/office/powerpoint/2010/main" val="861505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GB" u="sng" dirty="0">
                <a:solidFill>
                  <a:srgbClr val="FF0000"/>
                </a:solidFill>
              </a:rPr>
              <a:t>E</a:t>
            </a:r>
            <a:r>
              <a:rPr lang="en-GB" dirty="0"/>
              <a:t>lectronic </a:t>
            </a:r>
            <a:r>
              <a:rPr lang="en-GB" u="sng" dirty="0">
                <a:solidFill>
                  <a:srgbClr val="FF0000"/>
                </a:solidFill>
              </a:rPr>
              <a:t>M</a:t>
            </a:r>
            <a:r>
              <a:rPr lang="en-GB" b="1" dirty="0"/>
              <a:t>ulti</a:t>
            </a:r>
            <a:r>
              <a:rPr lang="en-GB" dirty="0"/>
              <a:t> </a:t>
            </a:r>
            <a:r>
              <a:rPr lang="en-GB" u="sng" dirty="0">
                <a:solidFill>
                  <a:srgbClr val="FF0000"/>
                </a:solidFill>
              </a:rPr>
              <a:t>A</a:t>
            </a:r>
            <a:r>
              <a:rPr lang="en-GB" b="1" dirty="0"/>
              <a:t>gency</a:t>
            </a:r>
            <a:r>
              <a:rPr lang="en-GB" dirty="0"/>
              <a:t> </a:t>
            </a:r>
            <a:r>
              <a:rPr lang="en-GB" u="sng" dirty="0">
                <a:solidFill>
                  <a:srgbClr val="FF0000"/>
                </a:solidFill>
              </a:rPr>
              <a:t>R</a:t>
            </a:r>
            <a:r>
              <a:rPr lang="en-GB" u="sng" dirty="0"/>
              <a:t>eferral</a:t>
            </a:r>
            <a:r>
              <a:rPr lang="en-GB" dirty="0"/>
              <a:t> </a:t>
            </a:r>
            <a:r>
              <a:rPr lang="en-GB" u="sng" dirty="0">
                <a:solidFill>
                  <a:srgbClr val="FF0000"/>
                </a:solidFill>
              </a:rPr>
              <a:t>F</a:t>
            </a:r>
            <a:r>
              <a:rPr lang="en-GB" dirty="0"/>
              <a:t>orm </a:t>
            </a:r>
          </a:p>
        </p:txBody>
      </p:sp>
      <p:sp>
        <p:nvSpPr>
          <p:cNvPr id="9" name="Content Placeholder 8"/>
          <p:cNvSpPr>
            <a:spLocks noGrp="1"/>
          </p:cNvSpPr>
          <p:nvPr>
            <p:ph idx="1"/>
          </p:nvPr>
        </p:nvSpPr>
        <p:spPr/>
        <p:txBody>
          <a:bodyPr>
            <a:normAutofit fontScale="92500" lnSpcReduction="20000"/>
          </a:bodyPr>
          <a:lstStyle/>
          <a:p>
            <a:pPr>
              <a:buFont typeface="Wingdings" panose="05000000000000000000" pitchFamily="2" charset="2"/>
              <a:buChar char="Ø"/>
            </a:pPr>
            <a:r>
              <a:rPr lang="en-US" dirty="0"/>
              <a:t>Nothing is more important than children’s welfare. Children who need help and protection deserve high quality and effective support as soon as a need is identified. (</a:t>
            </a:r>
            <a:r>
              <a:rPr lang="en-US" dirty="0">
                <a:hlinkClick r:id="rId3"/>
              </a:rPr>
              <a:t>Working Together to Safeguard Children 2018 (publishing.service.gov.uk)</a:t>
            </a:r>
            <a:r>
              <a:rPr lang="en-US" dirty="0"/>
              <a:t>)</a:t>
            </a:r>
            <a:endParaRPr lang="en-GB" dirty="0"/>
          </a:p>
          <a:p>
            <a:pPr>
              <a:buFont typeface="Wingdings" panose="05000000000000000000" pitchFamily="2" charset="2"/>
              <a:buChar char="Ø"/>
            </a:pPr>
            <a:r>
              <a:rPr lang="en-GB" dirty="0"/>
              <a:t>The EMARF is a form completed on line to advise/refer to Children Services when you are worried that child who needs help/support or protection/safeguarding’. </a:t>
            </a:r>
          </a:p>
          <a:p>
            <a:pPr>
              <a:buFont typeface="Wingdings" panose="05000000000000000000" pitchFamily="2" charset="2"/>
              <a:buChar char="Ø"/>
            </a:pPr>
            <a:r>
              <a:rPr lang="en-GB" dirty="0"/>
              <a:t>If a child is at immediate risk phone 999 and report to the police, the police will liaise with Children Services.</a:t>
            </a:r>
          </a:p>
          <a:p>
            <a:pPr>
              <a:buFont typeface="Wingdings" panose="05000000000000000000" pitchFamily="2" charset="2"/>
              <a:buChar char="Ø"/>
            </a:pPr>
            <a:r>
              <a:rPr lang="en-GB" dirty="0"/>
              <a:t>IF you are unsure, please call City MASH on </a:t>
            </a:r>
            <a:r>
              <a:rPr lang="en-GB" b="1" dirty="0"/>
              <a:t>0115 876 4800</a:t>
            </a:r>
            <a:endParaRPr lang="en-GB" dirty="0"/>
          </a:p>
          <a:p>
            <a:pPr>
              <a:buFont typeface="Wingdings" panose="05000000000000000000" pitchFamily="2" charset="2"/>
              <a:buChar char="Ø"/>
            </a:pPr>
            <a:r>
              <a:rPr lang="en-GB" dirty="0"/>
              <a:t>Please consult the ‘Threshold of Needs’ document when considering whether a child is in need or otherwise.</a:t>
            </a:r>
            <a:r>
              <a:rPr lang="en-US" dirty="0">
                <a:hlinkClick r:id="rId4"/>
              </a:rPr>
              <a:t> </a:t>
            </a:r>
            <a:r>
              <a:rPr lang="en-US" dirty="0">
                <a:hlinkClick r:id="rId5"/>
              </a:rPr>
              <a:t>final-version-6-19-05-2023-nottingham-city-threshold-of-needs.pdf (nottinghamcity.gov.uk)</a:t>
            </a:r>
            <a:endParaRPr lang="en-GB" dirty="0"/>
          </a:p>
          <a:p>
            <a:pPr>
              <a:buFont typeface="Wingdings" panose="05000000000000000000" pitchFamily="2" charset="2"/>
              <a:buChar char="Ø"/>
            </a:pPr>
            <a:endParaRPr lang="en-GB" dirty="0"/>
          </a:p>
        </p:txBody>
      </p:sp>
    </p:spTree>
    <p:extLst>
      <p:ext uri="{BB962C8B-B14F-4D97-AF65-F5344CB8AC3E}">
        <p14:creationId xmlns:p14="http://schemas.microsoft.com/office/powerpoint/2010/main" val="247281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8343"/>
            <a:ext cx="10515600" cy="1325563"/>
          </a:xfrm>
        </p:spPr>
        <p:txBody>
          <a:bodyPr/>
          <a:lstStyle/>
          <a:p>
            <a:pPr algn="ctr"/>
            <a:r>
              <a:rPr lang="en-GB" dirty="0"/>
              <a:t>Consent to share information</a:t>
            </a:r>
          </a:p>
        </p:txBody>
      </p:sp>
      <p:sp>
        <p:nvSpPr>
          <p:cNvPr id="3" name="TextBox 2">
            <a:extLst>
              <a:ext uri="{FF2B5EF4-FFF2-40B4-BE49-F238E27FC236}">
                <a16:creationId xmlns:a16="http://schemas.microsoft.com/office/drawing/2014/main" id="{C8F0FD83-A350-402A-84D5-88C7AE8F1EDE}"/>
              </a:ext>
            </a:extLst>
          </p:cNvPr>
          <p:cNvSpPr txBox="1"/>
          <p:nvPr/>
        </p:nvSpPr>
        <p:spPr>
          <a:xfrm>
            <a:off x="1112363" y="1656271"/>
            <a:ext cx="10011266"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Consent to share information</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We expect all professionals to follow consent guidance from the General Data Protection Regulation (GDPR) 2017, the Children Act 1989 and the Crime and Disorder Act 1998.</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prstClr val="black"/>
                </a:solidFill>
                <a:effectLst/>
                <a:uLnTx/>
                <a:uFillTx/>
                <a:latin typeface="Calibri" panose="020F0502020204030204"/>
                <a:ea typeface="+mn-ea"/>
                <a:cs typeface="+mn-cs"/>
                <a:hlinkClick r:id="rId2"/>
              </a:rPr>
              <a:t>Information Sharing (proceduresonline.com)</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 make a referral to children services, parents/carers must give their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explicit and informed consent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for information to be shared with other agencies to enable holistic support and access to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Recorded consent should be gained by the referring agency, with clarity about why and with whom information will be shared.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The MASH cannot accept a referral without consent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unless there are safeguarding concerns whereby there is a statutory duty to intervene AND seeking consent may put the child at further risk or cause a delay.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In situations where there are concerns that a child is suffering, or is likely to suffer significant harm, information may be shared without consent.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9223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Working Together To Safeguard Children </a:t>
            </a:r>
          </a:p>
        </p:txBody>
      </p:sp>
      <p:sp>
        <p:nvSpPr>
          <p:cNvPr id="3" name="Content Placeholder 2"/>
          <p:cNvSpPr>
            <a:spLocks noGrp="1"/>
          </p:cNvSpPr>
          <p:nvPr>
            <p:ph idx="1"/>
          </p:nvPr>
        </p:nvSpPr>
        <p:spPr>
          <a:xfrm>
            <a:off x="966537" y="3943182"/>
            <a:ext cx="10515600" cy="2585954"/>
          </a:xfrm>
        </p:spPr>
        <p:txBody>
          <a:bodyPr/>
          <a:lstStyle/>
          <a:p>
            <a:pPr marL="0" indent="0" algn="ctr">
              <a:buNone/>
            </a:pPr>
            <a:r>
              <a:rPr lang="en-GB" dirty="0"/>
              <a:t>Working Together to Safeguard Children, 2018 states that ‘safeguarding children and protecting them from harm’ is everyone’s responsibility. Everyone who comes into contact with children and families has a role to play. Abuse is a form of maltreatment of a child.</a:t>
            </a:r>
          </a:p>
        </p:txBody>
      </p:sp>
      <p:pic>
        <p:nvPicPr>
          <p:cNvPr id="1028" name="Picture 4" descr="Image result for safeguarding is everyone's responsibi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3011" y="1928102"/>
            <a:ext cx="5085347" cy="1777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882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430E41-B7C4-4C5C-A70F-4E998C178CE1}"/>
              </a:ext>
            </a:extLst>
          </p:cNvPr>
          <p:cNvSpPr>
            <a:spLocks noGrp="1"/>
          </p:cNvSpPr>
          <p:nvPr>
            <p:ph type="title"/>
          </p:nvPr>
        </p:nvSpPr>
        <p:spPr>
          <a:xfrm>
            <a:off x="1008184" y="174032"/>
            <a:ext cx="10175631" cy="1111843"/>
          </a:xfrm>
        </p:spPr>
        <p:txBody>
          <a:bodyPr anchor="ctr">
            <a:normAutofit/>
          </a:bodyPr>
          <a:lstStyle/>
          <a:p>
            <a:pPr algn="ctr"/>
            <a:r>
              <a:rPr lang="en-GB" sz="4000" dirty="0"/>
              <a:t>Levels of need</a:t>
            </a:r>
          </a:p>
        </p:txBody>
      </p:sp>
      <p:sp>
        <p:nvSpPr>
          <p:cNvPr id="3" name="Content Placeholder 2">
            <a:extLst>
              <a:ext uri="{FF2B5EF4-FFF2-40B4-BE49-F238E27FC236}">
                <a16:creationId xmlns:a16="http://schemas.microsoft.com/office/drawing/2014/main" id="{357404AC-9C34-4178-A867-1DBEA098A32F}"/>
              </a:ext>
            </a:extLst>
          </p:cNvPr>
          <p:cNvSpPr>
            <a:spLocks noGrp="1"/>
          </p:cNvSpPr>
          <p:nvPr>
            <p:ph idx="1"/>
          </p:nvPr>
        </p:nvSpPr>
        <p:spPr>
          <a:xfrm>
            <a:off x="1008184" y="989814"/>
            <a:ext cx="10175630" cy="1237997"/>
          </a:xfrm>
        </p:spPr>
        <p:txBody>
          <a:bodyPr anchor="ctr">
            <a:normAutofit fontScale="92500" lnSpcReduction="10000"/>
          </a:bodyPr>
          <a:lstStyle/>
          <a:p>
            <a:pPr marL="0" indent="0" algn="ctr">
              <a:buNone/>
            </a:pPr>
            <a:r>
              <a:rPr lang="en-GB" sz="2000" dirty="0"/>
              <a:t>Taken from Nottingham City Safeguarding Partnership - ‘Threshold of Needs document’.</a:t>
            </a:r>
          </a:p>
          <a:p>
            <a:pPr marL="0" indent="0" algn="ctr">
              <a:buNone/>
            </a:pPr>
            <a:r>
              <a:rPr lang="en-GB" sz="2000" dirty="0"/>
              <a:t>This is located on Page 11 and under these headings are examples (not a definitive list) that will help practitioners </a:t>
            </a:r>
            <a:r>
              <a:rPr lang="en-US" sz="2000" dirty="0"/>
              <a:t>to identify the level of need a child and/or young person and their family may be experiencing and respond with appropriate support that may be required.</a:t>
            </a:r>
          </a:p>
        </p:txBody>
      </p:sp>
      <p:graphicFrame>
        <p:nvGraphicFramePr>
          <p:cNvPr id="4" name="Table 3">
            <a:extLst>
              <a:ext uri="{FF2B5EF4-FFF2-40B4-BE49-F238E27FC236}">
                <a16:creationId xmlns:a16="http://schemas.microsoft.com/office/drawing/2014/main" id="{0D7BC6C2-AD42-4B1F-9CD4-89E3B5D16CCB}"/>
              </a:ext>
            </a:extLst>
          </p:cNvPr>
          <p:cNvGraphicFramePr>
            <a:graphicFrameLocks noGrp="1"/>
          </p:cNvGraphicFramePr>
          <p:nvPr/>
        </p:nvGraphicFramePr>
        <p:xfrm>
          <a:off x="835154" y="2693403"/>
          <a:ext cx="10515598" cy="3322885"/>
        </p:xfrm>
        <a:graphic>
          <a:graphicData uri="http://schemas.openxmlformats.org/drawingml/2006/table">
            <a:tbl>
              <a:tblPr firstRow="1" firstCol="1" bandRow="1"/>
              <a:tblGrid>
                <a:gridCol w="193304">
                  <a:extLst>
                    <a:ext uri="{9D8B030D-6E8A-4147-A177-3AD203B41FA5}">
                      <a16:colId xmlns:a16="http://schemas.microsoft.com/office/drawing/2014/main" val="3305873447"/>
                    </a:ext>
                  </a:extLst>
                </a:gridCol>
                <a:gridCol w="2544301">
                  <a:extLst>
                    <a:ext uri="{9D8B030D-6E8A-4147-A177-3AD203B41FA5}">
                      <a16:colId xmlns:a16="http://schemas.microsoft.com/office/drawing/2014/main" val="1592089499"/>
                    </a:ext>
                  </a:extLst>
                </a:gridCol>
                <a:gridCol w="2530248">
                  <a:extLst>
                    <a:ext uri="{9D8B030D-6E8A-4147-A177-3AD203B41FA5}">
                      <a16:colId xmlns:a16="http://schemas.microsoft.com/office/drawing/2014/main" val="1071452275"/>
                    </a:ext>
                  </a:extLst>
                </a:gridCol>
                <a:gridCol w="2833603">
                  <a:extLst>
                    <a:ext uri="{9D8B030D-6E8A-4147-A177-3AD203B41FA5}">
                      <a16:colId xmlns:a16="http://schemas.microsoft.com/office/drawing/2014/main" val="1281937171"/>
                    </a:ext>
                  </a:extLst>
                </a:gridCol>
                <a:gridCol w="2414142">
                  <a:extLst>
                    <a:ext uri="{9D8B030D-6E8A-4147-A177-3AD203B41FA5}">
                      <a16:colId xmlns:a16="http://schemas.microsoft.com/office/drawing/2014/main" val="1044064919"/>
                    </a:ext>
                  </a:extLst>
                </a:gridCol>
              </a:tblGrid>
              <a:tr h="686696">
                <a:tc>
                  <a:txBody>
                    <a:bodyPr/>
                    <a:lstStyle/>
                    <a:p>
                      <a:pPr marL="9144" indent="-9144" algn="ctr" fontAlgn="t">
                        <a:lnSpc>
                          <a:spcPct val="107000"/>
                        </a:lnSpc>
                        <a:spcBef>
                          <a:spcPts val="0"/>
                        </a:spcBef>
                        <a:spcAft>
                          <a:spcPts val="25"/>
                        </a:spcAft>
                      </a:pPr>
                      <a:r>
                        <a:rPr lang="en-GB" sz="1900" b="1" i="0" u="none" strike="noStrike">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en-GB" sz="2800" b="0" i="0" u="none" strike="noStrike">
                        <a:effectLst/>
                        <a:latin typeface="Arial" panose="020B0604020202020204" pitchFamily="34" charset="0"/>
                      </a:endParaRPr>
                    </a:p>
                  </a:txBody>
                  <a:tcPr marL="107579" marR="60325" marT="9049" marB="0">
                    <a:lnL>
                      <a:noFill/>
                    </a:lnL>
                    <a:lnR w="12700" cap="flat" cmpd="sng" algn="ctr">
                      <a:solidFill>
                        <a:srgbClr val="000000"/>
                      </a:solidFill>
                      <a:prstDash val="solid"/>
                      <a:round/>
                      <a:headEnd type="none" w="med" len="med"/>
                      <a:tailEnd type="none" w="med" len="med"/>
                    </a:lnR>
                    <a:lnT>
                      <a:noFill/>
                    </a:lnT>
                    <a:lnB w="12700" cap="flat" cmpd="sng" algn="ctr">
                      <a:solidFill>
                        <a:srgbClr val="7F7F7F"/>
                      </a:solidFill>
                      <a:prstDash val="solid"/>
                      <a:round/>
                      <a:headEnd type="none" w="med" len="med"/>
                      <a:tailEnd type="none" w="med" len="med"/>
                    </a:lnB>
                  </a:tcPr>
                </a:tc>
                <a:tc>
                  <a:txBody>
                    <a:bodyPr/>
                    <a:lstStyle/>
                    <a:p>
                      <a:pPr marL="9144" marR="27432" indent="-9144" algn="ctr" fontAlgn="t">
                        <a:lnSpc>
                          <a:spcPct val="107000"/>
                        </a:lnSpc>
                        <a:spcBef>
                          <a:spcPts val="0"/>
                        </a:spcBef>
                        <a:spcAft>
                          <a:spcPts val="25"/>
                        </a:spcAft>
                      </a:pPr>
                      <a:r>
                        <a:rPr lang="en-GB" sz="1900" b="1" i="0" u="none" strike="noStrike"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Universal Support </a:t>
                      </a:r>
                      <a:endParaRPr lang="en-GB" sz="2800" b="0" i="0" u="none" strike="noStrike" dirty="0">
                        <a:effectLst/>
                        <a:latin typeface="Arial" panose="020B0604020202020204" pitchFamily="34" charset="0"/>
                      </a:endParaRPr>
                    </a:p>
                  </a:txBody>
                  <a:tcPr marL="107579" marR="60325"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9144" marR="27432" indent="-9144" algn="ctr" fontAlgn="t">
                        <a:lnSpc>
                          <a:spcPct val="107000"/>
                        </a:lnSpc>
                        <a:spcBef>
                          <a:spcPts val="0"/>
                        </a:spcBef>
                        <a:spcAft>
                          <a:spcPts val="25"/>
                        </a:spcAft>
                      </a:pPr>
                      <a:r>
                        <a:rPr lang="en-GB" sz="1900" b="1" i="0" u="none" strike="noStrike">
                          <a:solidFill>
                            <a:srgbClr val="FFFFFF"/>
                          </a:solidFill>
                          <a:effectLst/>
                          <a:latin typeface="Arial" panose="020B0604020202020204" pitchFamily="34" charset="0"/>
                          <a:ea typeface="Arial" panose="020B0604020202020204" pitchFamily="34" charset="0"/>
                          <a:cs typeface="Times New Roman" panose="02020603050405020304" pitchFamily="18" charset="0"/>
                        </a:rPr>
                        <a:t>Early Help </a:t>
                      </a:r>
                      <a:endParaRPr lang="en-GB" sz="2800" b="0" i="0" u="none" strike="noStrike">
                        <a:effectLst/>
                        <a:latin typeface="Arial" panose="020B0604020202020204" pitchFamily="34" charset="0"/>
                      </a:endParaRPr>
                    </a:p>
                  </a:txBody>
                  <a:tcPr marL="107579" marR="60325"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9144" marR="27432" indent="-9144" algn="ctr" fontAlgn="t">
                        <a:lnSpc>
                          <a:spcPct val="107000"/>
                        </a:lnSpc>
                        <a:spcBef>
                          <a:spcPts val="0"/>
                        </a:spcBef>
                        <a:spcAft>
                          <a:spcPts val="25"/>
                        </a:spcAft>
                      </a:pPr>
                      <a:r>
                        <a:rPr lang="en-GB" sz="1900" b="1" i="0" u="none" strike="noStrike">
                          <a:solidFill>
                            <a:srgbClr val="FFFFFF"/>
                          </a:solidFill>
                          <a:effectLst/>
                          <a:latin typeface="Arial" panose="020B0604020202020204" pitchFamily="34" charset="0"/>
                          <a:ea typeface="Arial" panose="020B0604020202020204" pitchFamily="34" charset="0"/>
                          <a:cs typeface="Times New Roman" panose="02020603050405020304" pitchFamily="18" charset="0"/>
                        </a:rPr>
                        <a:t>Targeted </a:t>
                      </a:r>
                      <a:endParaRPr lang="en-GB" sz="2800" b="0" i="0" u="none" strike="noStrike">
                        <a:effectLst/>
                        <a:latin typeface="Arial" panose="020B0604020202020204" pitchFamily="34" charset="0"/>
                      </a:endParaRPr>
                    </a:p>
                  </a:txBody>
                  <a:tcPr marL="107579" marR="60325"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9144" marR="27432" indent="-9144" algn="ctr" fontAlgn="t">
                        <a:lnSpc>
                          <a:spcPct val="107000"/>
                        </a:lnSpc>
                        <a:spcBef>
                          <a:spcPts val="0"/>
                        </a:spcBef>
                        <a:spcAft>
                          <a:spcPts val="25"/>
                        </a:spcAft>
                      </a:pPr>
                      <a:r>
                        <a:rPr lang="en-GB" sz="1900" b="1" i="0" u="none" strike="noStrike"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Specialist &amp; Safeguarding </a:t>
                      </a:r>
                      <a:endParaRPr lang="en-GB" sz="2800" b="0" i="0" u="none" strike="noStrike" dirty="0">
                        <a:effectLst/>
                        <a:latin typeface="Arial" panose="020B0604020202020204" pitchFamily="34" charset="0"/>
                      </a:endParaRPr>
                    </a:p>
                  </a:txBody>
                  <a:tcPr marL="107579" marR="60325"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166024266"/>
                  </a:ext>
                </a:extLst>
              </a:tr>
              <a:tr h="2636189">
                <a:tc>
                  <a:txBody>
                    <a:bodyPr/>
                    <a:lstStyle/>
                    <a:p>
                      <a:pPr marL="0" indent="-9144" algn="ctr" fontAlgn="t">
                        <a:lnSpc>
                          <a:spcPct val="107000"/>
                        </a:lnSpc>
                        <a:spcBef>
                          <a:spcPts val="0"/>
                        </a:spcBef>
                        <a:spcAft>
                          <a:spcPts val="25"/>
                        </a:spcAft>
                      </a:pPr>
                      <a:r>
                        <a:rPr lang="en-GB" sz="1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2800" b="0" i="0" u="none" strike="noStrike">
                        <a:effectLst/>
                        <a:latin typeface="Arial" panose="020B0604020202020204" pitchFamily="34" charset="0"/>
                      </a:endParaRPr>
                    </a:p>
                  </a:txBody>
                  <a:tcPr marL="107579" marR="60325" marT="9049"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 indent="-9144" algn="ctr" fontAlgn="t">
                        <a:spcBef>
                          <a:spcPts val="0"/>
                        </a:spcBef>
                        <a:spcAft>
                          <a:spcPts val="25"/>
                        </a:spcAft>
                      </a:pPr>
                      <a:r>
                        <a:rPr lang="en-GB" sz="1600" b="1"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Children and families are doing well and their needs are met within </a:t>
                      </a:r>
                      <a:endParaRPr lang="en-GB" sz="2800" b="0" i="0" u="none" strike="noStrike" dirty="0">
                        <a:effectLst/>
                        <a:latin typeface="Arial" panose="020B0604020202020204" pitchFamily="34" charset="0"/>
                      </a:endParaRPr>
                    </a:p>
                    <a:p>
                      <a:pPr marL="9144" indent="-9144" algn="ctr" fontAlgn="t">
                        <a:spcBef>
                          <a:spcPts val="0"/>
                        </a:spcBef>
                        <a:spcAft>
                          <a:spcPts val="25"/>
                        </a:spcAft>
                      </a:pPr>
                      <a:r>
                        <a:rPr lang="en-GB" sz="1600" b="1"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universal services including health development and achievement </a:t>
                      </a:r>
                      <a:endParaRPr lang="en-GB" sz="2800" b="0" i="0" u="none" strike="noStrike" dirty="0">
                        <a:effectLst/>
                        <a:latin typeface="Arial" panose="020B0604020202020204" pitchFamily="34" charset="0"/>
                      </a:endParaRPr>
                    </a:p>
                    <a:p>
                      <a:pPr marL="0" indent="-9144" algn="ctr" fontAlgn="t">
                        <a:lnSpc>
                          <a:spcPct val="107000"/>
                        </a:lnSpc>
                        <a:spcBef>
                          <a:spcPts val="0"/>
                        </a:spcBef>
                        <a:spcAft>
                          <a:spcPts val="105"/>
                        </a:spcAft>
                      </a:pPr>
                      <a:r>
                        <a:rPr lang="en-GB" sz="1600" b="1"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GB" sz="2800" b="0" i="0" u="none" strike="noStrike" dirty="0">
                        <a:effectLst/>
                        <a:latin typeface="Arial" panose="020B0604020202020204" pitchFamily="34" charset="0"/>
                      </a:endParaRPr>
                    </a:p>
                    <a:p>
                      <a:pPr marL="9144" indent="-9144" algn="ctr" fontAlgn="t">
                        <a:lnSpc>
                          <a:spcPct val="107000"/>
                        </a:lnSpc>
                        <a:spcBef>
                          <a:spcPts val="0"/>
                        </a:spcBef>
                        <a:spcAft>
                          <a:spcPts val="25"/>
                        </a:spcAft>
                      </a:pPr>
                      <a:r>
                        <a:rPr lang="en-GB" sz="1900" b="1"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GB" sz="2800" b="0" i="0" u="none" strike="noStrike" dirty="0">
                        <a:effectLst/>
                        <a:latin typeface="Arial" panose="020B0604020202020204" pitchFamily="34" charset="0"/>
                      </a:endParaRPr>
                    </a:p>
                  </a:txBody>
                  <a:tcPr marL="107579" marR="60325"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9144" indent="-9144" algn="ctr" fontAlgn="t">
                        <a:spcBef>
                          <a:spcPts val="0"/>
                        </a:spcBef>
                        <a:spcAft>
                          <a:spcPts val="25"/>
                        </a:spcAft>
                      </a:pPr>
                      <a:r>
                        <a:rPr lang="en-GB" sz="1600" b="1" i="0" u="none" strike="noStrike">
                          <a:solidFill>
                            <a:srgbClr val="000000"/>
                          </a:solidFill>
                          <a:effectLst/>
                          <a:latin typeface="Arial" panose="020B0604020202020204" pitchFamily="34" charset="0"/>
                          <a:ea typeface="Arial" panose="020B0604020202020204" pitchFamily="34" charset="0"/>
                          <a:cs typeface="Times New Roman" panose="02020603050405020304" pitchFamily="18" charset="0"/>
                        </a:rPr>
                        <a:t>Child and family are experiencing problems requiring universal services to work </a:t>
                      </a:r>
                      <a:endParaRPr lang="en-GB" sz="2800" b="0" i="0" u="none" strike="noStrike">
                        <a:effectLst/>
                        <a:latin typeface="Arial" panose="020B0604020202020204" pitchFamily="34" charset="0"/>
                      </a:endParaRPr>
                    </a:p>
                    <a:p>
                      <a:pPr marL="9144" marR="36576" indent="-9144" algn="ctr" fontAlgn="t">
                        <a:lnSpc>
                          <a:spcPct val="107000"/>
                        </a:lnSpc>
                        <a:spcBef>
                          <a:spcPts val="0"/>
                        </a:spcBef>
                        <a:spcAft>
                          <a:spcPts val="25"/>
                        </a:spcAft>
                      </a:pPr>
                      <a:r>
                        <a:rPr lang="en-GB" sz="1600" b="1" i="0" u="none" strike="noStrike">
                          <a:solidFill>
                            <a:srgbClr val="000000"/>
                          </a:solidFill>
                          <a:effectLst/>
                          <a:latin typeface="Arial" panose="020B0604020202020204" pitchFamily="34" charset="0"/>
                          <a:ea typeface="Arial" panose="020B0604020202020204" pitchFamily="34" charset="0"/>
                          <a:cs typeface="Times New Roman" panose="02020603050405020304" pitchFamily="18" charset="0"/>
                        </a:rPr>
                        <a:t>together with other support </a:t>
                      </a:r>
                      <a:endParaRPr lang="en-GB" sz="2800" b="0" i="0" u="none" strike="noStrike">
                        <a:effectLst/>
                        <a:latin typeface="Arial" panose="020B0604020202020204" pitchFamily="34" charset="0"/>
                      </a:endParaRPr>
                    </a:p>
                    <a:p>
                      <a:pPr marL="9144" marR="27432" indent="-9144" algn="ctr" fontAlgn="t">
                        <a:lnSpc>
                          <a:spcPct val="107000"/>
                        </a:lnSpc>
                        <a:spcBef>
                          <a:spcPts val="0"/>
                        </a:spcBef>
                        <a:spcAft>
                          <a:spcPts val="75"/>
                        </a:spcAft>
                      </a:pPr>
                      <a:r>
                        <a:rPr lang="en-GB" sz="1600" b="1" i="0" u="none" strike="noStrike">
                          <a:solidFill>
                            <a:srgbClr val="000000"/>
                          </a:solidFill>
                          <a:effectLst/>
                          <a:latin typeface="Arial" panose="020B0604020202020204" pitchFamily="34" charset="0"/>
                          <a:ea typeface="Arial" panose="020B0604020202020204" pitchFamily="34" charset="0"/>
                          <a:cs typeface="Times New Roman" panose="02020603050405020304" pitchFamily="18" charset="0"/>
                        </a:rPr>
                        <a:t>services to prevent problems </a:t>
                      </a:r>
                      <a:endParaRPr lang="en-GB" sz="2800" b="0" i="0" u="none" strike="noStrike">
                        <a:effectLst/>
                        <a:latin typeface="Arial" panose="020B0604020202020204" pitchFamily="34" charset="0"/>
                      </a:endParaRPr>
                    </a:p>
                    <a:p>
                      <a:pPr marL="9144" marR="36576" indent="-9144" algn="ctr" fontAlgn="t">
                        <a:lnSpc>
                          <a:spcPct val="107000"/>
                        </a:lnSpc>
                        <a:spcBef>
                          <a:spcPts val="0"/>
                        </a:spcBef>
                        <a:spcAft>
                          <a:spcPts val="25"/>
                        </a:spcAft>
                      </a:pPr>
                      <a:r>
                        <a:rPr lang="en-GB" sz="1600" b="1" i="0" u="none" strike="noStrike">
                          <a:solidFill>
                            <a:srgbClr val="000000"/>
                          </a:solidFill>
                          <a:effectLst/>
                          <a:latin typeface="Arial" panose="020B0604020202020204" pitchFamily="34" charset="0"/>
                          <a:ea typeface="Arial" panose="020B0604020202020204" pitchFamily="34" charset="0"/>
                          <a:cs typeface="Times New Roman" panose="02020603050405020304" pitchFamily="18" charset="0"/>
                        </a:rPr>
                        <a:t>increasing</a:t>
                      </a:r>
                      <a:r>
                        <a:rPr lang="en-GB" sz="1900" b="1" i="0" u="none" strike="noStrike">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GB" sz="2800" b="0" i="0" u="none" strike="noStrike">
                        <a:effectLst/>
                        <a:latin typeface="Arial" panose="020B0604020202020204" pitchFamily="34" charset="0"/>
                      </a:endParaRPr>
                    </a:p>
                  </a:txBody>
                  <a:tcPr marL="107579" marR="60325"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9144" indent="-9144" algn="ctr" fontAlgn="t">
                        <a:spcBef>
                          <a:spcPts val="0"/>
                        </a:spcBef>
                        <a:spcAft>
                          <a:spcPts val="25"/>
                        </a:spcAft>
                      </a:pPr>
                      <a:r>
                        <a:rPr lang="en-GB" sz="1600" b="1" i="0" u="none" strike="noStrike">
                          <a:solidFill>
                            <a:srgbClr val="000000"/>
                          </a:solidFill>
                          <a:effectLst/>
                          <a:latin typeface="Arial" panose="020B0604020202020204" pitchFamily="34" charset="0"/>
                          <a:ea typeface="Arial" panose="020B0604020202020204" pitchFamily="34" charset="0"/>
                          <a:cs typeface="Times New Roman" panose="02020603050405020304" pitchFamily="18" charset="0"/>
                        </a:rPr>
                        <a:t>Child and family are experiencing a range of increasing problems that require intensive </a:t>
                      </a:r>
                      <a:endParaRPr lang="en-GB" sz="2800" b="0" i="0" u="none" strike="noStrike">
                        <a:effectLst/>
                        <a:latin typeface="Arial" panose="020B0604020202020204" pitchFamily="34" charset="0"/>
                      </a:endParaRPr>
                    </a:p>
                    <a:p>
                      <a:pPr marL="9144" marR="36576" indent="-9144" algn="ctr" fontAlgn="t">
                        <a:lnSpc>
                          <a:spcPct val="107000"/>
                        </a:lnSpc>
                        <a:spcBef>
                          <a:spcPts val="0"/>
                        </a:spcBef>
                        <a:spcAft>
                          <a:spcPts val="25"/>
                        </a:spcAft>
                      </a:pPr>
                      <a:r>
                        <a:rPr lang="en-GB" sz="1600" b="1" i="0" u="none" strike="noStrike">
                          <a:solidFill>
                            <a:srgbClr val="000000"/>
                          </a:solidFill>
                          <a:effectLst/>
                          <a:latin typeface="Arial" panose="020B0604020202020204" pitchFamily="34" charset="0"/>
                          <a:ea typeface="Arial" panose="020B0604020202020204" pitchFamily="34" charset="0"/>
                          <a:cs typeface="Times New Roman" panose="02020603050405020304" pitchFamily="18" charset="0"/>
                        </a:rPr>
                        <a:t>multi- agency support to meet the </a:t>
                      </a:r>
                      <a:endParaRPr lang="en-GB" sz="2800" b="0" i="0" u="none" strike="noStrike">
                        <a:effectLst/>
                        <a:latin typeface="Arial" panose="020B0604020202020204" pitchFamily="34" charset="0"/>
                      </a:endParaRPr>
                    </a:p>
                    <a:p>
                      <a:pPr marL="9144" indent="-9144" algn="ctr" fontAlgn="t">
                        <a:lnSpc>
                          <a:spcPct val="99000"/>
                        </a:lnSpc>
                        <a:spcBef>
                          <a:spcPts val="0"/>
                        </a:spcBef>
                        <a:spcAft>
                          <a:spcPts val="205"/>
                        </a:spcAft>
                      </a:pPr>
                      <a:r>
                        <a:rPr lang="en-GB" sz="1600" b="1" i="0" u="none" strike="noStrike">
                          <a:solidFill>
                            <a:srgbClr val="000000"/>
                          </a:solidFill>
                          <a:effectLst/>
                          <a:latin typeface="Arial" panose="020B0604020202020204" pitchFamily="34" charset="0"/>
                          <a:ea typeface="Arial" panose="020B0604020202020204" pitchFamily="34" charset="0"/>
                          <a:cs typeface="Times New Roman" panose="02020603050405020304" pitchFamily="18" charset="0"/>
                        </a:rPr>
                        <a:t>needs of the whole family and crisis is likely to be prevented </a:t>
                      </a:r>
                      <a:endParaRPr lang="en-GB" sz="2800" b="0" i="0" u="none" strike="noStrike">
                        <a:effectLst/>
                        <a:latin typeface="Arial" panose="020B0604020202020204" pitchFamily="34" charset="0"/>
                      </a:endParaRPr>
                    </a:p>
                    <a:p>
                      <a:pPr marL="9144" indent="-9144" algn="ctr" fontAlgn="t">
                        <a:lnSpc>
                          <a:spcPct val="107000"/>
                        </a:lnSpc>
                        <a:spcBef>
                          <a:spcPts val="0"/>
                        </a:spcBef>
                        <a:spcAft>
                          <a:spcPts val="25"/>
                        </a:spcAft>
                      </a:pPr>
                      <a:r>
                        <a:rPr lang="en-GB" sz="1900" b="1" i="0" u="none" strike="noStrike">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GB" sz="2800" b="0" i="0" u="none" strike="noStrike">
                        <a:effectLst/>
                        <a:latin typeface="Arial" panose="020B0604020202020204" pitchFamily="34" charset="0"/>
                      </a:endParaRPr>
                    </a:p>
                  </a:txBody>
                  <a:tcPr marL="107579" marR="60325"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9144" marR="27432" indent="-9144" algn="ctr" fontAlgn="t">
                        <a:lnSpc>
                          <a:spcPct val="107000"/>
                        </a:lnSpc>
                        <a:spcBef>
                          <a:spcPts val="0"/>
                        </a:spcBef>
                        <a:spcAft>
                          <a:spcPts val="25"/>
                        </a:spcAft>
                      </a:pPr>
                      <a:r>
                        <a:rPr lang="en-GB" sz="1600" b="1"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Child in need of protection </a:t>
                      </a:r>
                      <a:endParaRPr lang="en-GB" sz="2800" b="0" i="0" u="none" strike="noStrike" dirty="0">
                        <a:effectLst/>
                        <a:latin typeface="Arial" panose="020B0604020202020204" pitchFamily="34" charset="0"/>
                      </a:endParaRPr>
                    </a:p>
                    <a:p>
                      <a:pPr marL="9144" indent="-9144" algn="ctr" fontAlgn="t">
                        <a:lnSpc>
                          <a:spcPct val="107000"/>
                        </a:lnSpc>
                        <a:spcBef>
                          <a:spcPts val="0"/>
                        </a:spcBef>
                        <a:spcAft>
                          <a:spcPts val="25"/>
                        </a:spcAft>
                      </a:pPr>
                      <a:r>
                        <a:rPr lang="en-GB" sz="1600" b="1"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Child is suffering or likely to suffer significant harm</a:t>
                      </a:r>
                      <a:r>
                        <a:rPr lang="en-GB" sz="1900" b="1"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GB" sz="2800" b="0" i="0" u="none" strike="noStrike" dirty="0">
                        <a:effectLst/>
                        <a:latin typeface="Arial" panose="020B0604020202020204" pitchFamily="34" charset="0"/>
                      </a:endParaRPr>
                    </a:p>
                  </a:txBody>
                  <a:tcPr marL="107579" marR="60325"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877823349"/>
                  </a:ext>
                </a:extLst>
              </a:tr>
            </a:tbl>
          </a:graphicData>
        </a:graphic>
      </p:graphicFrame>
    </p:spTree>
    <p:extLst>
      <p:ext uri="{BB962C8B-B14F-4D97-AF65-F5344CB8AC3E}">
        <p14:creationId xmlns:p14="http://schemas.microsoft.com/office/powerpoint/2010/main" val="4128042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Accessing the E-MARF   </a:t>
            </a:r>
          </a:p>
        </p:txBody>
      </p:sp>
      <p:sp>
        <p:nvSpPr>
          <p:cNvPr id="6" name="Content Placeholder 5"/>
          <p:cNvSpPr>
            <a:spLocks noGrp="1"/>
          </p:cNvSpPr>
          <p:nvPr>
            <p:ph idx="1"/>
          </p:nvPr>
        </p:nvSpPr>
        <p:spPr/>
        <p:txBody>
          <a:bodyPr/>
          <a:lstStyle/>
          <a:p>
            <a:r>
              <a:rPr lang="en-GB" dirty="0"/>
              <a:t>The E-MARF is accessed via the City MASH webpage…..</a:t>
            </a:r>
          </a:p>
          <a:p>
            <a:endParaRPr lang="en-GB" dirty="0"/>
          </a:p>
          <a:p>
            <a:r>
              <a:rPr lang="en-GB" dirty="0">
                <a:hlinkClick r:id="rId3"/>
              </a:rPr>
              <a:t>https://www.nottinghamcity.gov.uk/marf</a:t>
            </a:r>
            <a:endParaRPr lang="en-GB" dirty="0"/>
          </a:p>
          <a:p>
            <a:endParaRPr lang="en-GB" dirty="0"/>
          </a:p>
          <a:p>
            <a:r>
              <a:rPr lang="en-GB" dirty="0"/>
              <a:t>Google search – Nottingham City MASH Referral</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972781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What is needed? </a:t>
            </a:r>
          </a:p>
        </p:txBody>
      </p:sp>
      <p:sp>
        <p:nvSpPr>
          <p:cNvPr id="3" name="Content Placeholder 2"/>
          <p:cNvSpPr>
            <a:spLocks noGrp="1"/>
          </p:cNvSpPr>
          <p:nvPr>
            <p:ph idx="1"/>
          </p:nvPr>
        </p:nvSpPr>
        <p:spPr>
          <a:xfrm>
            <a:off x="838200" y="1280160"/>
            <a:ext cx="10515600" cy="5329646"/>
          </a:xfrm>
        </p:spPr>
        <p:txBody>
          <a:bodyPr>
            <a:normAutofit/>
          </a:bodyPr>
          <a:lstStyle/>
          <a:p>
            <a:r>
              <a:rPr lang="en-GB" dirty="0"/>
              <a:t>Has the referral been discussed with the parent and consent been made? If the answer is ‘no’ to any of the above please state reason why. </a:t>
            </a:r>
          </a:p>
          <a:p>
            <a:r>
              <a:rPr lang="en-GB" dirty="0"/>
              <a:t>Is there any information contained in this referral/request that needs to remain confidential from the child or family?  If yes, please outline specific information to remain confidential and why.</a:t>
            </a:r>
          </a:p>
          <a:p>
            <a:r>
              <a:rPr lang="en-GB" dirty="0"/>
              <a:t>What are the parents/carers views about your concerns and this referral/request? What is the family/individual hoping to achieve?</a:t>
            </a:r>
          </a:p>
          <a:p>
            <a:r>
              <a:rPr lang="en-GB" dirty="0"/>
              <a:t>What are the child/young person’s views about your concerns and what are they hoping to achieve?</a:t>
            </a:r>
          </a:p>
          <a:p>
            <a:endParaRPr lang="en-GB" dirty="0"/>
          </a:p>
        </p:txBody>
      </p:sp>
    </p:spTree>
    <p:extLst>
      <p:ext uri="{BB962C8B-B14F-4D97-AF65-F5344CB8AC3E}">
        <p14:creationId xmlns:p14="http://schemas.microsoft.com/office/powerpoint/2010/main" val="113319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Your details </a:t>
            </a: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1238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ChangeAspect="1"/>
          </p:cNvPicPr>
          <p:nvPr/>
        </p:nvPicPr>
        <p:blipFill>
          <a:blip r:embed="rId2"/>
          <a:stretch>
            <a:fillRect/>
          </a:stretch>
        </p:blipFill>
        <p:spPr>
          <a:xfrm rot="1047048">
            <a:off x="9105261" y="4265760"/>
            <a:ext cx="2162626" cy="2598856"/>
          </a:xfrm>
          <a:prstGeom prst="rect">
            <a:avLst/>
          </a:prstGeom>
        </p:spPr>
      </p:pic>
      <p:sp>
        <p:nvSpPr>
          <p:cNvPr id="5" name="Title 4"/>
          <p:cNvSpPr>
            <a:spLocks noGrp="1"/>
          </p:cNvSpPr>
          <p:nvPr>
            <p:ph type="title"/>
          </p:nvPr>
        </p:nvSpPr>
        <p:spPr/>
        <p:txBody>
          <a:bodyPr/>
          <a:lstStyle/>
          <a:p>
            <a:pPr algn="ctr"/>
            <a:r>
              <a:rPr lang="en-GB" dirty="0"/>
              <a:t>Families Information </a:t>
            </a:r>
            <a:r>
              <a:rPr lang="en-GB" dirty="0" err="1"/>
              <a:t>cont</a:t>
            </a:r>
            <a:endParaRPr lang="en-GB" dirty="0"/>
          </a:p>
        </p:txBody>
      </p:sp>
      <p:sp>
        <p:nvSpPr>
          <p:cNvPr id="6" name="Content Placeholder 5"/>
          <p:cNvSpPr>
            <a:spLocks noGrp="1"/>
          </p:cNvSpPr>
          <p:nvPr>
            <p:ph sz="half" idx="1"/>
          </p:nvPr>
        </p:nvSpPr>
        <p:spPr>
          <a:xfrm>
            <a:off x="457200" y="1825625"/>
            <a:ext cx="5562600" cy="4351338"/>
          </a:xfrm>
        </p:spPr>
        <p:txBody>
          <a:bodyPr>
            <a:normAutofit/>
          </a:bodyPr>
          <a:lstStyle/>
          <a:p>
            <a:pPr marL="0" indent="0" algn="ctr">
              <a:buNone/>
            </a:pPr>
            <a:r>
              <a:rPr lang="en-GB" sz="2400" b="1" u="sng" dirty="0"/>
              <a:t>Family Composition &amp; Household Members</a:t>
            </a:r>
          </a:p>
          <a:p>
            <a:pPr marL="0" indent="0" algn="ctr">
              <a:buNone/>
            </a:pPr>
            <a:endParaRPr lang="en-GB" u="sng" dirty="0"/>
          </a:p>
          <a:p>
            <a:r>
              <a:rPr lang="en-GB" dirty="0"/>
              <a:t>Up to date Contact Numbers, so we speak with the right person</a:t>
            </a:r>
          </a:p>
          <a:p>
            <a:r>
              <a:rPr lang="en-GB" dirty="0"/>
              <a:t>We can complete appropriate checks and assess the whole risk </a:t>
            </a:r>
          </a:p>
          <a:p>
            <a:r>
              <a:rPr lang="en-GB" dirty="0"/>
              <a:t>Has the Parent/Carer been consulted about the MARF</a:t>
            </a:r>
          </a:p>
        </p:txBody>
      </p:sp>
      <p:sp>
        <p:nvSpPr>
          <p:cNvPr id="7" name="Content Placeholder 6"/>
          <p:cNvSpPr>
            <a:spLocks noGrp="1"/>
          </p:cNvSpPr>
          <p:nvPr>
            <p:ph sz="half" idx="2"/>
          </p:nvPr>
        </p:nvSpPr>
        <p:spPr>
          <a:xfrm>
            <a:off x="6172200" y="1825625"/>
            <a:ext cx="5435600" cy="4351338"/>
          </a:xfrm>
        </p:spPr>
        <p:txBody>
          <a:bodyPr>
            <a:normAutofit/>
          </a:bodyPr>
          <a:lstStyle/>
          <a:p>
            <a:pPr marL="0" indent="0" algn="ctr">
              <a:buNone/>
            </a:pPr>
            <a:r>
              <a:rPr lang="en-GB" sz="2400" b="1" u="sng" dirty="0"/>
              <a:t>Significant Others </a:t>
            </a:r>
          </a:p>
          <a:p>
            <a:endParaRPr lang="en-GB" b="1" u="sng" dirty="0"/>
          </a:p>
          <a:p>
            <a:r>
              <a:rPr lang="en-GB" dirty="0"/>
              <a:t>Individuals that are not in the home </a:t>
            </a:r>
          </a:p>
          <a:p>
            <a:r>
              <a:rPr lang="en-GB" dirty="0"/>
              <a:t>Individuals that influence what is happening </a:t>
            </a:r>
          </a:p>
        </p:txBody>
      </p:sp>
    </p:spTree>
    <p:extLst>
      <p:ext uri="{BB962C8B-B14F-4D97-AF65-F5344CB8AC3E}">
        <p14:creationId xmlns:p14="http://schemas.microsoft.com/office/powerpoint/2010/main" val="1317133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Welcome!</a:t>
            </a:r>
          </a:p>
        </p:txBody>
      </p:sp>
      <p:sp>
        <p:nvSpPr>
          <p:cNvPr id="5" name="TextBox 4">
            <a:extLst>
              <a:ext uri="{FF2B5EF4-FFF2-40B4-BE49-F238E27FC236}">
                <a16:creationId xmlns:a16="http://schemas.microsoft.com/office/drawing/2014/main" id="{0E0DA8C2-9423-BFA0-B131-E698A1C02ED7}"/>
              </a:ext>
            </a:extLst>
          </p:cNvPr>
          <p:cNvSpPr txBox="1"/>
          <p:nvPr/>
        </p:nvSpPr>
        <p:spPr>
          <a:xfrm>
            <a:off x="869064" y="1593324"/>
            <a:ext cx="10453871" cy="3293209"/>
          </a:xfrm>
          <a:prstGeom prst="rect">
            <a:avLst/>
          </a:prstGeom>
          <a:noFill/>
        </p:spPr>
        <p:txBody>
          <a:bodyPr wrap="square">
            <a:spAutoFit/>
          </a:bodyPr>
          <a:lstStyle/>
          <a:p>
            <a:r>
              <a:rPr lang="en-GB" sz="3600" b="1" dirty="0"/>
              <a:t>Ben Osifo</a:t>
            </a:r>
          </a:p>
          <a:p>
            <a:r>
              <a:rPr lang="en-GB" sz="3200" dirty="0">
                <a:solidFill>
                  <a:srgbClr val="4D5156"/>
                </a:solidFill>
              </a:rPr>
              <a:t>Business Manager  NCPCP</a:t>
            </a:r>
          </a:p>
          <a:p>
            <a:endParaRPr lang="en-GB" sz="3600" b="1" dirty="0">
              <a:solidFill>
                <a:srgbClr val="4D5156"/>
              </a:solidFill>
            </a:endParaRPr>
          </a:p>
          <a:p>
            <a:r>
              <a:rPr lang="en-GB" sz="3600" b="1" dirty="0">
                <a:solidFill>
                  <a:srgbClr val="4D5156"/>
                </a:solidFill>
              </a:rPr>
              <a:t>Kathryn Bouchlaghem</a:t>
            </a:r>
          </a:p>
          <a:p>
            <a:endParaRPr lang="en-GB" sz="3600" b="1" dirty="0">
              <a:solidFill>
                <a:srgbClr val="4D5156"/>
              </a:solidFill>
            </a:endParaRPr>
          </a:p>
          <a:p>
            <a:r>
              <a:rPr lang="en-GB" sz="2800" dirty="0">
                <a:solidFill>
                  <a:srgbClr val="4D5156"/>
                </a:solidFill>
              </a:rPr>
              <a:t>Head of Early Years</a:t>
            </a:r>
            <a:endParaRPr lang="en-GB" sz="2800" dirty="0"/>
          </a:p>
        </p:txBody>
      </p:sp>
    </p:spTree>
    <p:extLst>
      <p:ext uri="{BB962C8B-B14F-4D97-AF65-F5344CB8AC3E}">
        <p14:creationId xmlns:p14="http://schemas.microsoft.com/office/powerpoint/2010/main" val="385895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GB" dirty="0"/>
              <a:t>Ensuring your MARF is robust and informative </a:t>
            </a:r>
          </a:p>
        </p:txBody>
      </p:sp>
      <p:sp>
        <p:nvSpPr>
          <p:cNvPr id="8" name="Content Placeholder 2"/>
          <p:cNvSpPr txBox="1">
            <a:spLocks/>
          </p:cNvSpPr>
          <p:nvPr/>
        </p:nvSpPr>
        <p:spPr>
          <a:xfrm>
            <a:off x="838200" y="1690688"/>
            <a:ext cx="10131425" cy="4193419"/>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285750" marR="0" lvl="0" indent="-285750" algn="l" defTabSz="457200" rtl="0" eaLnBrk="1" fontAlgn="auto" latinLnBrk="0" hangingPunct="1">
              <a:lnSpc>
                <a:spcPct val="100000"/>
              </a:lnSpc>
              <a:spcBef>
                <a:spcPts val="0"/>
              </a:spcBef>
              <a:spcAft>
                <a:spcPts val="1000"/>
              </a:spcAft>
              <a:buClr>
                <a:prstClr val="black"/>
              </a:buClr>
              <a:buSzPct val="100000"/>
              <a:buFont typeface="Arial"/>
              <a:buChar char="•"/>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 the Actions section of the MARF, what action plan do you think would support this child/children and family?  What could your agency and other agencies do to add to this plan?</a:t>
            </a:r>
          </a:p>
          <a:p>
            <a:pPr marL="285750" marR="0" lvl="0" indent="-285750" algn="l" defTabSz="457200" rtl="0" eaLnBrk="1" fontAlgn="auto" latinLnBrk="0" hangingPunct="1">
              <a:lnSpc>
                <a:spcPct val="100000"/>
              </a:lnSpc>
              <a:spcBef>
                <a:spcPts val="0"/>
              </a:spcBef>
              <a:spcAft>
                <a:spcPts val="1000"/>
              </a:spcAft>
              <a:buClr>
                <a:prstClr val="black"/>
              </a:buClr>
              <a:buSzPct val="100000"/>
              <a:buFont typeface="Arial"/>
              <a:buChar char="•"/>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Have you captured the voice of the young person through wishes and feelings</a:t>
            </a:r>
          </a:p>
          <a:p>
            <a:pPr marL="285750" marR="0" lvl="0" indent="-285750" algn="l" defTabSz="457200" rtl="0" eaLnBrk="1" fontAlgn="auto" latinLnBrk="0" hangingPunct="1">
              <a:lnSpc>
                <a:spcPct val="100000"/>
              </a:lnSpc>
              <a:spcBef>
                <a:spcPts val="0"/>
              </a:spcBef>
              <a:spcAft>
                <a:spcPts val="1000"/>
              </a:spcAft>
              <a:buClr>
                <a:prstClr val="black"/>
              </a:buClr>
              <a:buSzPct val="100000"/>
              <a:buFont typeface="Arial"/>
              <a:buChar char="•"/>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Have you initiated the Supporting Families Program </a:t>
            </a:r>
          </a:p>
          <a:p>
            <a:pPr marL="285750" marR="0" lvl="0" indent="-285750" algn="l" defTabSz="457200" rtl="0" eaLnBrk="1" fontAlgn="auto" latinLnBrk="0" hangingPunct="1">
              <a:lnSpc>
                <a:spcPct val="100000"/>
              </a:lnSpc>
              <a:spcBef>
                <a:spcPts val="0"/>
              </a:spcBef>
              <a:spcAft>
                <a:spcPts val="1000"/>
              </a:spcAft>
              <a:buClr>
                <a:prstClr val="black"/>
              </a:buClr>
              <a:buSzPct val="100000"/>
              <a:buFont typeface="Arial"/>
              <a:buChar char="•"/>
              <a:tabLst/>
              <a:defRPr/>
            </a:pPr>
            <a:endPar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85750" marR="0" lvl="0" indent="-285750" algn="l" defTabSz="457200" rtl="0" eaLnBrk="1" fontAlgn="auto" latinLnBrk="0" hangingPunct="1">
              <a:lnSpc>
                <a:spcPct val="100000"/>
              </a:lnSpc>
              <a:spcBef>
                <a:spcPts val="0"/>
              </a:spcBef>
              <a:spcAft>
                <a:spcPts val="1000"/>
              </a:spcAft>
              <a:buClr>
                <a:prstClr val="black"/>
              </a:buClr>
              <a:buSzPct val="100000"/>
              <a:buFont typeface="Arial"/>
              <a:buChar char="•"/>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What other agencies are/have involved and what intervention has been implemented so far to support the family and improve the outcomes for the child/children?</a:t>
            </a:r>
          </a:p>
          <a:p>
            <a:pPr marL="285750" marR="0" lvl="0" indent="-285750" algn="l" defTabSz="457200" rtl="0" eaLnBrk="1" fontAlgn="auto" latinLnBrk="0" hangingPunct="1">
              <a:lnSpc>
                <a:spcPct val="100000"/>
              </a:lnSpc>
              <a:spcBef>
                <a:spcPts val="0"/>
              </a:spcBef>
              <a:spcAft>
                <a:spcPts val="1000"/>
              </a:spcAft>
              <a:buClr>
                <a:prstClr val="black"/>
              </a:buClr>
              <a:buSzPct val="100000"/>
              <a:buFont typeface="Arial"/>
              <a:buChar char="•"/>
              <a:tabLst/>
              <a:defRPr/>
            </a:pPr>
            <a:endPar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85750" marR="0" lvl="0" indent="-285750" algn="l" defTabSz="457200" rtl="0" eaLnBrk="1" fontAlgn="auto" latinLnBrk="0" hangingPunct="1">
              <a:lnSpc>
                <a:spcPct val="100000"/>
              </a:lnSpc>
              <a:spcBef>
                <a:spcPts val="0"/>
              </a:spcBef>
              <a:spcAft>
                <a:spcPts val="1000"/>
              </a:spcAft>
              <a:buClr>
                <a:prstClr val="black"/>
              </a:buClr>
              <a:buSzPct val="100000"/>
              <a:buFont typeface="Arial"/>
              <a:buChar char="•"/>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Complete the other agencies involved section of the MARF</a:t>
            </a:r>
          </a:p>
          <a:p>
            <a:pPr marL="0" marR="0" lvl="0" indent="0" algn="l" defTabSz="457200" rtl="0" eaLnBrk="1" fontAlgn="auto" latinLnBrk="0" hangingPunct="1">
              <a:lnSpc>
                <a:spcPct val="100000"/>
              </a:lnSpc>
              <a:spcBef>
                <a:spcPts val="0"/>
              </a:spcBef>
              <a:spcAft>
                <a:spcPts val="1000"/>
              </a:spcAft>
              <a:buClr>
                <a:prstClr val="black"/>
              </a:buClr>
              <a:buSzPct val="100000"/>
              <a:buFont typeface="Arial"/>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pic>
        <p:nvPicPr>
          <p:cNvPr id="9" name="Picture 8"/>
          <p:cNvPicPr>
            <a:picLocks noChangeAspect="1"/>
          </p:cNvPicPr>
          <p:nvPr/>
        </p:nvPicPr>
        <p:blipFill>
          <a:blip r:embed="rId2"/>
          <a:stretch>
            <a:fillRect/>
          </a:stretch>
        </p:blipFill>
        <p:spPr>
          <a:xfrm rot="939051">
            <a:off x="9459456" y="4513290"/>
            <a:ext cx="1894961" cy="2087767"/>
          </a:xfrm>
          <a:prstGeom prst="rect">
            <a:avLst/>
          </a:prstGeom>
        </p:spPr>
      </p:pic>
    </p:spTree>
    <p:extLst>
      <p:ext uri="{BB962C8B-B14F-4D97-AF65-F5344CB8AC3E}">
        <p14:creationId xmlns:p14="http://schemas.microsoft.com/office/powerpoint/2010/main" val="847026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57822"/>
          </a:xfrm>
        </p:spPr>
        <p:txBody>
          <a:bodyPr/>
          <a:lstStyle/>
          <a:p>
            <a:pPr algn="ctr"/>
            <a:r>
              <a:rPr lang="en-GB" dirty="0"/>
              <a:t>Signs of Safety</a:t>
            </a:r>
          </a:p>
        </p:txBody>
      </p:sp>
      <p:sp>
        <p:nvSpPr>
          <p:cNvPr id="3" name="Rectangle 2"/>
          <p:cNvSpPr/>
          <p:nvPr/>
        </p:nvSpPr>
        <p:spPr>
          <a:xfrm>
            <a:off x="653715" y="1540043"/>
            <a:ext cx="10700085" cy="495520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The SOS framework allows practitioners to critically think through and analyse the information gathered about a child and their family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What are the families strengths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What are the concerns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What can the family do to improve the risk</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What can professionals do to improve the risk</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How can we make the young person safe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prstClr val="black"/>
                </a:solidFill>
                <a:effectLst/>
                <a:uLnTx/>
                <a:uFillTx/>
                <a:latin typeface="Calibri" panose="020F0502020204030204"/>
                <a:ea typeface="+mn-ea"/>
                <a:cs typeface="+mn-cs"/>
              </a:rPr>
              <a:t>0                                                   10</a:t>
            </a:r>
          </a:p>
        </p:txBody>
      </p:sp>
      <p:sp>
        <p:nvSpPr>
          <p:cNvPr id="5" name="Right Arrow 9">
            <a:extLst>
              <a:ext uri="{FF2B5EF4-FFF2-40B4-BE49-F238E27FC236}">
                <a16:creationId xmlns:a16="http://schemas.microsoft.com/office/drawing/2014/main" id="{FB94D1ED-E33B-4894-93F1-F51263F3A0F9}"/>
              </a:ext>
            </a:extLst>
          </p:cNvPr>
          <p:cNvSpPr/>
          <p:nvPr/>
        </p:nvSpPr>
        <p:spPr>
          <a:xfrm>
            <a:off x="1625600" y="5825066"/>
            <a:ext cx="8128000" cy="4592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6953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GB" b="1" i="1" dirty="0">
                <a:latin typeface="Century Gothic" panose="020B0502020202020204" pitchFamily="34" charset="0"/>
                <a:cs typeface="Arial" panose="020B0604020202020204" pitchFamily="34" charset="0"/>
              </a:rPr>
              <a:t>After You Have Submitted a MARF to   MASH</a:t>
            </a:r>
            <a:endParaRPr lang="en-GB" dirty="0"/>
          </a:p>
        </p:txBody>
      </p:sp>
      <p:sp>
        <p:nvSpPr>
          <p:cNvPr id="2" name="Content Placeholder 1"/>
          <p:cNvSpPr>
            <a:spLocks noGrp="1"/>
          </p:cNvSpPr>
          <p:nvPr>
            <p:ph idx="1"/>
          </p:nvPr>
        </p:nvSpPr>
        <p:spPr/>
        <p:txBody>
          <a:bodyPr>
            <a:normAutofit fontScale="92500" lnSpcReduction="10000"/>
          </a:bodyPr>
          <a:lstStyle/>
          <a:p>
            <a:r>
              <a:rPr lang="en-GB" b="1" dirty="0">
                <a:latin typeface="Calibri" panose="020F0502020204030204" pitchFamily="34" charset="0"/>
                <a:cs typeface="Calibri" panose="020F0502020204030204" pitchFamily="34" charset="0"/>
              </a:rPr>
              <a:t>You should expect:</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That you as the referrer are consulted as part of the screening process</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That you are advised of the outcome of the referral made and receive an outcome letter for your records to reflect this</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That if you are not confident that we have made the right recommendation, you are able to professionally challenge this or have further discussion with the worker or team manager</a:t>
            </a:r>
          </a:p>
        </p:txBody>
      </p:sp>
    </p:spTree>
    <p:extLst>
      <p:ext uri="{BB962C8B-B14F-4D97-AF65-F5344CB8AC3E}">
        <p14:creationId xmlns:p14="http://schemas.microsoft.com/office/powerpoint/2010/main" val="828298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5252" y="782220"/>
            <a:ext cx="10515600" cy="1325563"/>
          </a:xfrm>
          <a:solidFill>
            <a:srgbClr val="FFC000"/>
          </a:solidFill>
        </p:spPr>
        <p:txBody>
          <a:bodyPr/>
          <a:lstStyle/>
          <a:p>
            <a:pPr algn="ctr"/>
            <a:r>
              <a:rPr lang="en-GB"/>
              <a:t>Any questions? </a:t>
            </a:r>
            <a:endParaRPr lang="en-GB" dirty="0"/>
          </a:p>
        </p:txBody>
      </p:sp>
      <p:sp>
        <p:nvSpPr>
          <p:cNvPr id="6" name="TextBox 5"/>
          <p:cNvSpPr txBox="1"/>
          <p:nvPr/>
        </p:nvSpPr>
        <p:spPr>
          <a:xfrm>
            <a:off x="1434431" y="2518611"/>
            <a:ext cx="10515600" cy="707886"/>
          </a:xfrm>
          <a:prstGeom prst="rect">
            <a:avLst/>
          </a:prstGeom>
          <a:noFill/>
        </p:spPr>
        <p:txBody>
          <a:bodyPr wrap="square" rtlCol="0">
            <a:spAutoFit/>
          </a:bodyPr>
          <a:lstStyle/>
          <a:p>
            <a:endParaRPr lang="en-GB" sz="4000" dirty="0"/>
          </a:p>
        </p:txBody>
      </p:sp>
    </p:spTree>
    <p:extLst>
      <p:ext uri="{BB962C8B-B14F-4D97-AF65-F5344CB8AC3E}">
        <p14:creationId xmlns:p14="http://schemas.microsoft.com/office/powerpoint/2010/main" val="1629851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54182" y="150868"/>
            <a:ext cx="8652880" cy="858125"/>
          </a:xfrm>
        </p:spPr>
        <p:txBody>
          <a:bodyPr/>
          <a:lstStyle/>
          <a:p>
            <a:r>
              <a:rPr lang="en-GB" sz="3800" dirty="0">
                <a:latin typeface="Calibri" panose="020F0502020204030204" pitchFamily="34" charset="0"/>
                <a:cs typeface="Calibri" panose="020F0502020204030204" pitchFamily="34" charset="0"/>
              </a:rPr>
              <a:t>National and Local Safeguarding Updates</a:t>
            </a:r>
          </a:p>
        </p:txBody>
      </p:sp>
      <p:sp>
        <p:nvSpPr>
          <p:cNvPr id="2" name="TextBox 1"/>
          <p:cNvSpPr txBox="1"/>
          <p:nvPr/>
        </p:nvSpPr>
        <p:spPr>
          <a:xfrm>
            <a:off x="554182" y="1667804"/>
            <a:ext cx="10640291" cy="4620752"/>
          </a:xfrm>
          <a:prstGeom prst="rect">
            <a:avLst/>
          </a:prstGeom>
          <a:noFill/>
        </p:spPr>
        <p:txBody>
          <a:bodyPr wrap="square" rtlCol="0">
            <a:spAutoFit/>
          </a:bodyPr>
          <a:lstStyle/>
          <a:p>
            <a:r>
              <a:rPr lang="en-GB" sz="3600" b="1" dirty="0"/>
              <a:t>Ben Osifo</a:t>
            </a:r>
          </a:p>
          <a:p>
            <a:r>
              <a:rPr lang="en-GB" sz="3600" b="1" dirty="0">
                <a:effectLst/>
                <a:latin typeface="Calibri" panose="020F0502020204030204" pitchFamily="34" charset="0"/>
                <a:ea typeface="Calibri" panose="020F0502020204030204" pitchFamily="34" charset="0"/>
              </a:rPr>
              <a:t>Business Manager NCSCP</a:t>
            </a:r>
          </a:p>
          <a:p>
            <a:endParaRPr lang="en-GB" sz="1600" b="1" dirty="0">
              <a:latin typeface="Calibri" panose="020F0502020204030204" pitchFamily="34" charset="0"/>
              <a:ea typeface="Calibri" panose="020F0502020204030204" pitchFamily="34" charset="0"/>
            </a:endParaRPr>
          </a:p>
          <a:p>
            <a:pPr>
              <a:lnSpc>
                <a:spcPct val="90000"/>
              </a:lnSpc>
              <a:spcBef>
                <a:spcPts val="1000"/>
              </a:spcBef>
              <a:defRPr/>
            </a:pPr>
            <a:endParaRPr kumimoji="0" lang="en-GB" sz="36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endParaRPr>
          </a:p>
          <a:p>
            <a:pPr>
              <a:lnSpc>
                <a:spcPct val="90000"/>
              </a:lnSpc>
              <a:spcBef>
                <a:spcPts val="1000"/>
              </a:spcBef>
              <a:defRPr/>
            </a:pPr>
            <a:r>
              <a:rPr kumimoji="0" lang="en-GB" sz="36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NCSCP - National &amp; Local Updates   </a:t>
            </a:r>
            <a:r>
              <a:rPr kumimoji="0" lang="en-GB" sz="32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hlinkClick r:id="rId3"/>
              </a:rPr>
              <a:t>@NottinghamCSCP</a:t>
            </a:r>
            <a:endParaRPr kumimoji="0" lang="en-GB" sz="32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endParaRPr lang="en-GB" sz="3600" b="1" dirty="0">
              <a:effectLst/>
              <a:latin typeface="Calibri" panose="020F0502020204030204" pitchFamily="34" charset="0"/>
              <a:ea typeface="Calibri" panose="020F0502020204030204" pitchFamily="34" charset="0"/>
            </a:endParaRPr>
          </a:p>
          <a:p>
            <a:endParaRPr lang="en-GB" sz="3200" b="1" dirty="0"/>
          </a:p>
          <a:p>
            <a:endParaRPr lang="en-GB" sz="2800" b="1" dirty="0"/>
          </a:p>
        </p:txBody>
      </p:sp>
    </p:spTree>
    <p:extLst>
      <p:ext uri="{BB962C8B-B14F-4D97-AF65-F5344CB8AC3E}">
        <p14:creationId xmlns:p14="http://schemas.microsoft.com/office/powerpoint/2010/main" val="24199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09AF59-7634-6B31-19B2-345FB381CF8A}"/>
              </a:ext>
            </a:extLst>
          </p:cNvPr>
          <p:cNvSpPr txBox="1"/>
          <p:nvPr/>
        </p:nvSpPr>
        <p:spPr>
          <a:xfrm>
            <a:off x="126125" y="1087820"/>
            <a:ext cx="5475890" cy="4987006"/>
          </a:xfrm>
          <a:prstGeom prst="rect">
            <a:avLst/>
          </a:prstGeom>
          <a:noFill/>
        </p:spPr>
        <p:txBody>
          <a:bodyPr wrap="square" rtlCol="0">
            <a:spAutoFit/>
          </a:bodyPr>
          <a:lstStyle/>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GB" sz="1600"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Times New Roman" panose="02020603050405020304" pitchFamily="18" charset="0"/>
                <a:hlinkClick r:id="rId2"/>
              </a:rPr>
              <a:t>Working together to safeguard children 2023</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Updated statutory guidance. Published 15 December 2023. </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GB" sz="1600"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Times New Roman" panose="02020603050405020304" pitchFamily="18" charset="0"/>
                <a:hlinkClick r:id="rId3"/>
              </a:rPr>
              <a:t>Working Together to Safeguard Children. Statutory framework: legislation relevant to safeguarding and promoting the welfare of children</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December 2023.  </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GB" sz="1600"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Times New Roman" panose="02020603050405020304" pitchFamily="18" charset="0"/>
                <a:hlinkClick r:id="rId4"/>
              </a:rPr>
              <a:t>Children’s social care national framework.</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Statutory guidance on the principles behind children’s social care, its purpose, factors enabling good practice and what it should achieve. This is a document for those who work in local authority children’s social care; it shows what you must do to comply with the law. It includes relevant information for all safeguarding partners and agencies who work with children’s social care. </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GB" sz="1600"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Times New Roman" panose="02020603050405020304" pitchFamily="18" charset="0"/>
                <a:hlinkClick r:id="rId5"/>
              </a:rPr>
              <a:t>Children’s Social Care: Data and Digital Strategy.</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This strategy sets out the DfE’s long-term plan for transforming data in children’s social care. </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09DA265-289D-F9EF-6B0F-7569D92E9349}"/>
              </a:ext>
            </a:extLst>
          </p:cNvPr>
          <p:cNvSpPr txBox="1"/>
          <p:nvPr/>
        </p:nvSpPr>
        <p:spPr>
          <a:xfrm>
            <a:off x="5770179" y="2165132"/>
            <a:ext cx="6295696" cy="4217821"/>
          </a:xfrm>
          <a:prstGeom prst="rect">
            <a:avLst/>
          </a:prstGeom>
          <a:noFill/>
        </p:spPr>
        <p:txBody>
          <a:bodyPr wrap="square" rtlCol="0">
            <a:spAutoFit/>
          </a:bodyPr>
          <a:lstStyle/>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GB" sz="1550"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Times New Roman" panose="02020603050405020304" pitchFamily="18" charset="0"/>
                <a:hlinkClick r:id="rId6"/>
              </a:rPr>
              <a:t>Improving practice with children, young people and families.</a:t>
            </a:r>
            <a:r>
              <a:rPr kumimoji="0" lang="en-GB" sz="15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Advice for local areas to embed working together to safeguard children and the children’s social care national framework in practice. This consists of both: </a:t>
            </a:r>
            <a:endParaRPr kumimoji="0" lang="en-GB" sz="15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7000"/>
              </a:lnSpc>
              <a:spcBef>
                <a:spcPts val="1000"/>
              </a:spcBef>
              <a:spcAft>
                <a:spcPts val="0"/>
              </a:spcAft>
              <a:buClrTx/>
              <a:buSzTx/>
              <a:buFont typeface="Symbol" panose="05050102010706020507" pitchFamily="18" charset="2"/>
              <a:buChar char=""/>
              <a:tabLst/>
              <a:defRPr/>
            </a:pPr>
            <a:r>
              <a:rPr kumimoji="0" lang="en-GB" sz="15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DfE guidance: </a:t>
            </a:r>
            <a:r>
              <a:rPr kumimoji="0" lang="en-GB" sz="1550"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Times New Roman" panose="02020603050405020304" pitchFamily="18" charset="0"/>
                <a:hlinkClick r:id="rId6"/>
              </a:rPr>
              <a:t>Supporting local areas to embed working together to safeguard children and the national framework</a:t>
            </a:r>
            <a:r>
              <a:rPr kumimoji="0" lang="en-GB" sz="15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GB" sz="15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7000"/>
              </a:lnSpc>
              <a:spcBef>
                <a:spcPts val="1000"/>
              </a:spcBef>
              <a:spcAft>
                <a:spcPts val="800"/>
              </a:spcAft>
              <a:buClrTx/>
              <a:buSzTx/>
              <a:buFont typeface="Symbol" panose="05050102010706020507" pitchFamily="18" charset="2"/>
              <a:buChar char=""/>
              <a:tabLst/>
              <a:defRPr/>
            </a:pPr>
            <a:r>
              <a:rPr kumimoji="0" lang="en-GB" sz="1550"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Times New Roman" panose="02020603050405020304" pitchFamily="18" charset="0"/>
                <a:hlinkClick r:id="rId7"/>
              </a:rPr>
              <a:t>Background information for Working Together and the National Framework: Improving Practice with Children, Young People and Families</a:t>
            </a:r>
            <a:r>
              <a:rPr kumimoji="0" lang="en-GB" sz="15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(December 2023)</a:t>
            </a:r>
          </a:p>
          <a:p>
            <a:pPr marL="0" marR="0" lvl="0" indent="0" algn="just"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GB" sz="155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Future publications: </a:t>
            </a:r>
            <a:endParaRPr kumimoji="0" lang="en-GB" sz="15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GB" sz="15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Information Sharing Advice for Practitioners will be published in the coming months and will provide further guidance to strengthen collaborative working between multi-agency practitioners.  </a:t>
            </a:r>
            <a:endParaRPr kumimoji="0" lang="en-GB" sz="15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DC4E74E8-2F46-EDE6-3E96-F14A0682E3C1}"/>
              </a:ext>
            </a:extLst>
          </p:cNvPr>
          <p:cNvPicPr>
            <a:picLocks noChangeAspect="1"/>
          </p:cNvPicPr>
          <p:nvPr/>
        </p:nvPicPr>
        <p:blipFill>
          <a:blip r:embed="rId8"/>
          <a:stretch>
            <a:fillRect/>
          </a:stretch>
        </p:blipFill>
        <p:spPr>
          <a:xfrm>
            <a:off x="6957847" y="340397"/>
            <a:ext cx="2827331" cy="1688099"/>
          </a:xfrm>
          <a:prstGeom prst="rect">
            <a:avLst/>
          </a:prstGeom>
        </p:spPr>
      </p:pic>
    </p:spTree>
    <p:extLst>
      <p:ext uri="{BB962C8B-B14F-4D97-AF65-F5344CB8AC3E}">
        <p14:creationId xmlns:p14="http://schemas.microsoft.com/office/powerpoint/2010/main" val="103006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C8A63E-10E2-185E-DE02-4B66EF59A3D9}"/>
              </a:ext>
            </a:extLst>
          </p:cNvPr>
          <p:cNvSpPr>
            <a:spLocks noGrp="1"/>
          </p:cNvSpPr>
          <p:nvPr>
            <p:ph type="body" sz="quarter" idx="10"/>
          </p:nvPr>
        </p:nvSpPr>
        <p:spPr/>
        <p:txBody>
          <a:bodyPr/>
          <a:lstStyle/>
          <a:p>
            <a:r>
              <a:rPr lang="en-GB" dirty="0">
                <a:latin typeface="Calibri" panose="020F0502020204030204" pitchFamily="34" charset="0"/>
                <a:cs typeface="Calibri" panose="020F0502020204030204" pitchFamily="34" charset="0"/>
              </a:rPr>
              <a:t>Website Update</a:t>
            </a:r>
          </a:p>
        </p:txBody>
      </p:sp>
      <p:sp>
        <p:nvSpPr>
          <p:cNvPr id="4" name="TextBox 3">
            <a:extLst>
              <a:ext uri="{FF2B5EF4-FFF2-40B4-BE49-F238E27FC236}">
                <a16:creationId xmlns:a16="http://schemas.microsoft.com/office/drawing/2014/main" id="{52D6B020-9CD7-D9D9-4C99-6F9D28824115}"/>
              </a:ext>
            </a:extLst>
          </p:cNvPr>
          <p:cNvSpPr txBox="1"/>
          <p:nvPr/>
        </p:nvSpPr>
        <p:spPr>
          <a:xfrm>
            <a:off x="401453" y="1697191"/>
            <a:ext cx="9646437"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There are two main websites held by the local authority that will be key to support the role of the DSL (PVI)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lvl="1">
              <a:defRPr/>
            </a:pPr>
            <a:r>
              <a:rPr kumimoji="0" lang="en-GB" sz="2400" i="0" u="none" strike="noStrike" kern="1200" cap="none" spc="0" normalizeH="0" baseline="0" noProof="0" dirty="0">
                <a:ln>
                  <a:noFill/>
                </a:ln>
                <a:solidFill>
                  <a:prstClr val="black"/>
                </a:solidFill>
                <a:effectLst/>
                <a:uLnTx/>
                <a:uFillTx/>
                <a:latin typeface="Calibri" panose="020F0502020204030204"/>
                <a:ea typeface="+mn-ea"/>
                <a:cs typeface="+mn-cs"/>
              </a:rPr>
              <a:t>1 - Nottingham City Safeguarding Children Partnership </a:t>
            </a:r>
            <a:r>
              <a:rPr kumimoji="0" lang="en-GB" sz="240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www.nottinghamcity.gov.uk/ncscp</a:t>
            </a:r>
            <a:endParaRPr kumimoji="0" lang="en-GB" sz="24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i="0" u="none" strike="noStrike" kern="1200" cap="none" spc="0" normalizeH="0" baseline="0" noProof="0" dirty="0">
              <a:ln>
                <a:noFill/>
              </a:ln>
              <a:solidFill>
                <a:prstClr val="black"/>
              </a:solidFill>
              <a:effectLst/>
              <a:uLnTx/>
              <a:uFillTx/>
              <a:latin typeface="Calibri" panose="020F0502020204030204"/>
              <a:ea typeface="+mn-ea"/>
              <a:cs typeface="+mn-cs"/>
            </a:endParaRPr>
          </a:p>
          <a:p>
            <a:pPr lvl="1">
              <a:defRPr/>
            </a:pPr>
            <a:r>
              <a:rPr kumimoji="0" lang="en-GB" sz="2400" i="0" u="none" strike="noStrike" kern="1200" cap="none" spc="0" normalizeH="0" baseline="0" noProof="0" dirty="0">
                <a:ln>
                  <a:noFill/>
                </a:ln>
                <a:solidFill>
                  <a:prstClr val="black"/>
                </a:solidFill>
                <a:effectLst/>
                <a:uLnTx/>
                <a:uFillTx/>
                <a:latin typeface="Calibri" panose="020F0502020204030204"/>
                <a:ea typeface="+mn-ea"/>
                <a:cs typeface="+mn-cs"/>
              </a:rPr>
              <a:t>2 - Early Years - </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Early Years - Nottingham City Council</a:t>
            </a:r>
            <a:endParaRPr kumimoji="0" lang="en-GB" sz="24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124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CDDDDC-9F32-55BC-0B7E-F5844A8B2428}"/>
              </a:ext>
            </a:extLst>
          </p:cNvPr>
          <p:cNvSpPr>
            <a:spLocks noGrp="1"/>
          </p:cNvSpPr>
          <p:nvPr>
            <p:ph type="body"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rPr>
              <a:t>Neglect Toolkit</a:t>
            </a:r>
          </a:p>
          <a:p>
            <a:endParaRPr lang="en-GB" dirty="0"/>
          </a:p>
        </p:txBody>
      </p:sp>
      <p:sp>
        <p:nvSpPr>
          <p:cNvPr id="4" name="TextBox 3">
            <a:extLst>
              <a:ext uri="{FF2B5EF4-FFF2-40B4-BE49-F238E27FC236}">
                <a16:creationId xmlns:a16="http://schemas.microsoft.com/office/drawing/2014/main" id="{60E4D8F9-DD18-8EB7-0556-4822B39C3E71}"/>
              </a:ext>
            </a:extLst>
          </p:cNvPr>
          <p:cNvSpPr txBox="1"/>
          <p:nvPr/>
        </p:nvSpPr>
        <p:spPr>
          <a:xfrm>
            <a:off x="294288" y="1360384"/>
            <a:ext cx="6484883" cy="5193217"/>
          </a:xfrm>
          <a:prstGeom prst="rect">
            <a:avLst/>
          </a:prstGeom>
          <a:noFill/>
        </p:spPr>
        <p:txBody>
          <a:bodyPr wrap="square">
            <a:sp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The neglect toolkit and separate guidance document were originally launched in 2021 across Nottinghamshire and Nottingham City for professionals to use in partnership with families when there is concern that the needs of a child are being neglected.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The toolkit is designed to enable honest conversations with families around areas of strength in their parenting and areas which need to change.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The language in the toolkit has been refreshed towards a strength-based approach, and additional sections have been added on parental conflict and positive values.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The section on the parents/carers ability to achieve change has also been expanded. The requirement to complete the whole toolkit has been removed, in acknowledgement that professionals are likely to have helpful information focused in only a few areas of the toolkit.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b="1" i="0" u="none" strike="noStrike" kern="1200" cap="none" spc="0" normalizeH="0" baseline="0" noProof="0" dirty="0">
                <a:ln>
                  <a:noFill/>
                </a:ln>
                <a:solidFill>
                  <a:prstClr val="black"/>
                </a:solidFill>
                <a:effectLst/>
                <a:uLnTx/>
                <a:uFillTx/>
                <a:latin typeface="Calibri" panose="020F0502020204030204"/>
                <a:ea typeface="+mn-ea"/>
                <a:cs typeface="+mn-cs"/>
                <a:hlinkClick r:id="rId2"/>
              </a:rPr>
              <a:t>neglect-toolkit.pdf (nottinghamcity.gov.uk)</a:t>
            </a:r>
            <a:endParaRPr kumimoji="0" lang="en-GB"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descr="Image result for children partnerhsip">
            <a:extLst>
              <a:ext uri="{FF2B5EF4-FFF2-40B4-BE49-F238E27FC236}">
                <a16:creationId xmlns:a16="http://schemas.microsoft.com/office/drawing/2014/main" id="{B7914F60-751B-959B-D457-450D0D9B4C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2785" y="1488547"/>
            <a:ext cx="2600325" cy="22288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ild Neglect: Types, Effects, Signs &amp; How To Prevent">
            <a:extLst>
              <a:ext uri="{FF2B5EF4-FFF2-40B4-BE49-F238E27FC236}">
                <a16:creationId xmlns:a16="http://schemas.microsoft.com/office/drawing/2014/main" id="{73C6783B-78BA-11C8-00F7-0F2193C2C5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9325" y="3429000"/>
            <a:ext cx="2915534" cy="1993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23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9ED73B-B837-60BB-595F-93614EAB50AE}"/>
              </a:ext>
            </a:extLst>
          </p:cNvPr>
          <p:cNvSpPr>
            <a:spLocks noGrp="1"/>
          </p:cNvSpPr>
          <p:nvPr>
            <p:ph type="body" sz="quarter" idx="10"/>
          </p:nvPr>
        </p:nvSpPr>
        <p:spPr/>
        <p:txBody>
          <a:bodyPr/>
          <a:lstStyle/>
          <a:p>
            <a:r>
              <a:rPr lang="en-GB" sz="3200" dirty="0">
                <a:latin typeface="Calibri" panose="020F0502020204030204" pitchFamily="34" charset="0"/>
                <a:cs typeface="Calibri" panose="020F0502020204030204" pitchFamily="34" charset="0"/>
              </a:rPr>
              <a:t>Neglect Audit 2023</a:t>
            </a:r>
          </a:p>
        </p:txBody>
      </p:sp>
      <p:sp>
        <p:nvSpPr>
          <p:cNvPr id="4" name="TextBox 3">
            <a:extLst>
              <a:ext uri="{FF2B5EF4-FFF2-40B4-BE49-F238E27FC236}">
                <a16:creationId xmlns:a16="http://schemas.microsoft.com/office/drawing/2014/main" id="{D85B8425-2B94-FE0A-350C-53077B77E0FC}"/>
              </a:ext>
            </a:extLst>
          </p:cNvPr>
          <p:cNvSpPr txBox="1"/>
          <p:nvPr/>
        </p:nvSpPr>
        <p:spPr>
          <a:xfrm>
            <a:off x="401453" y="896589"/>
            <a:ext cx="11170437" cy="5698996"/>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Neglect audit 2023 saw the first joint Nottinghamshire and Nottingham City Safeguarding Children Partnership audit which looked at partnership responses to child neglect for ten children whose child protection plans for neglect had ended in the summer.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Areas of strength were identified as follows:</a:t>
            </a:r>
          </a:p>
          <a:p>
            <a:pPr marL="685800" lvl="1" indent="-228600">
              <a:lnSpc>
                <a:spcPct val="90000"/>
              </a:lnSpc>
              <a:spcBef>
                <a:spcPts val="500"/>
              </a:spcBef>
              <a:buFont typeface="Arial" panose="020B0604020202020204" pitchFamily="34" charset="0"/>
              <a:buChar char="•"/>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Good identification of neglect pre-birth for 4 children 	</a:t>
            </a:r>
          </a:p>
          <a:p>
            <a:pPr marL="685800" lvl="1" indent="-228600">
              <a:lnSpc>
                <a:spcPct val="90000"/>
              </a:lnSpc>
              <a:spcBef>
                <a:spcPts val="500"/>
              </a:spcBef>
              <a:buFont typeface="Arial" panose="020B0604020202020204" pitchFamily="34" charset="0"/>
              <a:buChar char="•"/>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Good identification of need for 9 out the 10 children audited </a:t>
            </a:r>
          </a:p>
          <a:p>
            <a:pPr marL="685800" lvl="1" indent="-228600">
              <a:lnSpc>
                <a:spcPct val="90000"/>
              </a:lnSpc>
              <a:spcBef>
                <a:spcPts val="500"/>
              </a:spcBef>
              <a:buFont typeface="Arial" panose="020B0604020202020204" pitchFamily="34" charset="0"/>
              <a:buChar char="•"/>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Good work by schools, prompt referrals and good support to children</a:t>
            </a:r>
          </a:p>
          <a:p>
            <a:pPr marL="685800" lvl="1" indent="-228600">
              <a:lnSpc>
                <a:spcPct val="90000"/>
              </a:lnSpc>
              <a:spcBef>
                <a:spcPts val="500"/>
              </a:spcBef>
              <a:buFont typeface="Arial" panose="020B0604020202020204" pitchFamily="34" charset="0"/>
              <a:buChar char="•"/>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Good work by police, involvement in strategy discussions, information sharing and Initial Child Protection Conferences. </a:t>
            </a:r>
          </a:p>
          <a:p>
            <a:pPr marL="685800" lvl="1" indent="-228600">
              <a:lnSpc>
                <a:spcPct val="90000"/>
              </a:lnSpc>
              <a:spcBef>
                <a:spcPts val="500"/>
              </a:spcBef>
              <a:buFont typeface="Arial" panose="020B0604020202020204" pitchFamily="34" charset="0"/>
              <a:buChar char="•"/>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Good partnership working in terms of communication and coordination </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Learning was identified and recommendations made as follows: </a:t>
            </a:r>
          </a:p>
          <a:p>
            <a:pPr marL="685800" lvl="1" indent="-228600">
              <a:lnSpc>
                <a:spcPct val="90000"/>
              </a:lnSpc>
              <a:spcBef>
                <a:spcPts val="500"/>
              </a:spcBef>
              <a:buFont typeface="Arial" panose="020B0604020202020204" pitchFamily="34" charset="0"/>
              <a:buChar char="•"/>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Further work with partners to encourage the early and frequent use of the neglect toolkit as part of the assessment process and then as part of ongoing work with families. This is likely to help professionals to focus on the impact of neglect on the child and encourage progression in the work to assist the family. </a:t>
            </a:r>
          </a:p>
          <a:p>
            <a:pPr marL="685800" lvl="1" indent="-228600">
              <a:lnSpc>
                <a:spcPct val="90000"/>
              </a:lnSpc>
              <a:spcBef>
                <a:spcPts val="500"/>
              </a:spcBef>
              <a:buFont typeface="Arial" panose="020B0604020202020204" pitchFamily="34" charset="0"/>
              <a:buChar char="•"/>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Any continuing barriers for the involvement of GPs in child protection processes to be addressed, both at S47 stage and in terms of child protection conferences.</a:t>
            </a:r>
          </a:p>
          <a:p>
            <a:pPr marL="685800" lvl="1" indent="-228600">
              <a:lnSpc>
                <a:spcPct val="90000"/>
              </a:lnSpc>
              <a:spcBef>
                <a:spcPts val="500"/>
              </a:spcBef>
              <a:buFont typeface="Arial" panose="020B0604020202020204" pitchFamily="34" charset="0"/>
              <a:buChar char="•"/>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Some issues with the flagging of children’s child protection plans on health records were noted and processes are to be reviewed. </a:t>
            </a:r>
          </a:p>
          <a:p>
            <a:pPr marL="685800" lvl="1" indent="-228600">
              <a:lnSpc>
                <a:spcPct val="90000"/>
              </a:lnSpc>
              <a:spcBef>
                <a:spcPts val="500"/>
              </a:spcBef>
              <a:buFont typeface="Arial" panose="020B0604020202020204" pitchFamily="34" charset="0"/>
              <a:buChar char="•"/>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The contribution of 0-19 services to child protection meetings to be clarified and improved.</a:t>
            </a:r>
            <a:endParaRPr lang="en-GB" sz="1700" dirty="0"/>
          </a:p>
        </p:txBody>
      </p:sp>
    </p:spTree>
    <p:extLst>
      <p:ext uri="{BB962C8B-B14F-4D97-AF65-F5344CB8AC3E}">
        <p14:creationId xmlns:p14="http://schemas.microsoft.com/office/powerpoint/2010/main" val="226615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F5988F-644C-46C7-B66E-EDA9BF9EE2BA}"/>
              </a:ext>
            </a:extLst>
          </p:cNvPr>
          <p:cNvSpPr>
            <a:spLocks noGrp="1"/>
          </p:cNvSpPr>
          <p:nvPr>
            <p:ph type="body" sz="quarter" idx="10"/>
          </p:nvPr>
        </p:nvSpPr>
        <p:spPr/>
        <p:txBody>
          <a:bodyPr/>
          <a:lstStyle/>
          <a:p>
            <a:r>
              <a:rPr lang="en-GB" dirty="0">
                <a:latin typeface="Calibri" panose="020F0502020204030204" pitchFamily="34" charset="0"/>
                <a:cs typeface="Calibri" panose="020F0502020204030204" pitchFamily="34" charset="0"/>
              </a:rPr>
              <a:t>Rapid Reviews</a:t>
            </a:r>
          </a:p>
        </p:txBody>
      </p:sp>
      <p:sp>
        <p:nvSpPr>
          <p:cNvPr id="3" name="Content Placeholder 2">
            <a:extLst>
              <a:ext uri="{FF2B5EF4-FFF2-40B4-BE49-F238E27FC236}">
                <a16:creationId xmlns:a16="http://schemas.microsoft.com/office/drawing/2014/main" id="{B931EABC-6969-4E50-81C0-36EA7EA73923}"/>
              </a:ext>
            </a:extLst>
          </p:cNvPr>
          <p:cNvSpPr txBox="1">
            <a:spLocks/>
          </p:cNvSpPr>
          <p:nvPr/>
        </p:nvSpPr>
        <p:spPr>
          <a:xfrm>
            <a:off x="401451" y="1253330"/>
            <a:ext cx="5999349" cy="464773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There is a statutory requirement on safeguarding partners to conduct a ‘Rapid Review’ when serious child safeguarding cases are identified.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The reviews should be completed within 15 working days and a report provided to the National Child Safeguarding Practice Review Panel (NCSPRP).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NCSCP remains committed to gathering as much learning as possible during the rapid review process and to only progressing to a Local Child Safeguarding Practice Review (LSCPR) where necessary</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A3D354E-0E36-4C3D-98C8-48A8A36C1E76}"/>
              </a:ext>
            </a:extLst>
          </p:cNvPr>
          <p:cNvSpPr/>
          <p:nvPr/>
        </p:nvSpPr>
        <p:spPr>
          <a:xfrm>
            <a:off x="6762307" y="1634351"/>
            <a:ext cx="5285287" cy="42473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sng" strike="noStrike" kern="1200" cap="none" spc="0" normalizeH="0" baseline="0" noProof="0" dirty="0">
                <a:ln>
                  <a:noFill/>
                </a:ln>
                <a:solidFill>
                  <a:srgbClr val="7030A0"/>
                </a:solidFill>
                <a:effectLst/>
                <a:uLnTx/>
                <a:uFillTx/>
                <a:latin typeface="Calibri" panose="020F0502020204030204"/>
                <a:ea typeface="+mn-ea"/>
                <a:cs typeface="+mn-cs"/>
              </a:rPr>
              <a:t>Case summary </a:t>
            </a:r>
            <a:r>
              <a:rPr kumimoji="0" lang="en-GB" sz="15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GB" sz="1500" b="0"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mn-cs"/>
              </a:rPr>
              <a:t>3-year-old child presented to hospital having been found to be unresponsive by a sibling. Child was admitted to the intensive care unit, and noted to be underweight, dehydrated and severely malnourished. There had been no seeking of medical attention by the parents over many months and this represented extreme neglect. The child was part of a large family group (10 + children).  Many of the children had not had statutory health reviews, a number of missed appointments were noted and neither the faltering growth nor the WNB policy were followed appropriately.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7030A0"/>
                </a:solidFill>
                <a:effectLst/>
                <a:uLnTx/>
                <a:uFillTx/>
                <a:latin typeface="Arial" panose="020B0604020202020204" pitchFamily="34" charset="0"/>
                <a:ea typeface="+mn-ea"/>
                <a:cs typeface="+mn-cs"/>
              </a:rPr>
              <a:t>Learning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srgbClr val="7030A0"/>
                </a:solidFill>
                <a:effectLst/>
                <a:uLnTx/>
                <a:uFillTx/>
                <a:latin typeface="Arial" panose="020B0604020202020204" pitchFamily="34" charset="0"/>
                <a:ea typeface="+mn-ea"/>
                <a:cs typeface="+mn-cs"/>
              </a:rPr>
              <a:t> Working arrangements when working with large families (10+children)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srgbClr val="7030A0"/>
                </a:solidFill>
                <a:effectLst/>
                <a:uLnTx/>
                <a:uFillTx/>
                <a:latin typeface="Arial" panose="020B0604020202020204" pitchFamily="34" charset="0"/>
                <a:ea typeface="+mn-ea"/>
                <a:cs typeface="+mn-cs"/>
              </a:rPr>
              <a:t>Professional curiosity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srgbClr val="7030A0"/>
                </a:solidFill>
                <a:effectLst/>
                <a:uLnTx/>
                <a:uFillTx/>
                <a:latin typeface="Arial" panose="020B0604020202020204" pitchFamily="34" charset="0"/>
                <a:ea typeface="+mn-ea"/>
                <a:cs typeface="+mn-cs"/>
              </a:rPr>
              <a:t>Use of ‘was not brought’ policy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srgbClr val="7030A0"/>
                </a:solidFill>
                <a:effectLst/>
                <a:uLnTx/>
                <a:uFillTx/>
                <a:latin typeface="Arial" panose="020B0604020202020204" pitchFamily="34" charset="0"/>
                <a:ea typeface="+mn-ea"/>
                <a:cs typeface="+mn-cs"/>
              </a:rPr>
              <a:t>Use of faltering growth policy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srgbClr val="7030A0"/>
                </a:solidFill>
                <a:effectLst/>
                <a:uLnTx/>
                <a:uFillTx/>
                <a:latin typeface="Arial" panose="020B0604020202020204" pitchFamily="34" charset="0"/>
                <a:ea typeface="+mn-ea"/>
                <a:cs typeface="+mn-cs"/>
              </a:rPr>
              <a:t>Neglect Threshold of need</a:t>
            </a:r>
            <a:endParaRPr kumimoji="0" lang="en-GB" sz="15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2035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Don't Forget to Take Care of Yourself! Tips for Parents During the COVID  Pandemic. - Autism Therapy Chicago: ABA Therapy for Children with Autism"/>
          <p:cNvPicPr>
            <a:picLocks noChangeAspect="1" noChangeArrowheads="1"/>
          </p:cNvPicPr>
          <p:nvPr/>
        </p:nvPicPr>
        <p:blipFill rotWithShape="1">
          <a:blip r:embed="rId3">
            <a:extLst>
              <a:ext uri="{28A0092B-C50C-407E-A947-70E740481C1C}">
                <a14:useLocalDpi xmlns:a14="http://schemas.microsoft.com/office/drawing/2010/main" val="0"/>
              </a:ext>
            </a:extLst>
          </a:blip>
          <a:srcRect t="13631" b="7149"/>
          <a:stretch/>
        </p:blipFill>
        <p:spPr bwMode="auto">
          <a:xfrm>
            <a:off x="1010954" y="1072607"/>
            <a:ext cx="9699170" cy="5058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086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5C493-5494-4011-BF6E-603946CEFC9E}"/>
              </a:ext>
            </a:extLst>
          </p:cNvPr>
          <p:cNvSpPr>
            <a:spLocks noGrp="1"/>
          </p:cNvSpPr>
          <p:nvPr>
            <p:ph type="title"/>
          </p:nvPr>
        </p:nvSpPr>
        <p:spPr>
          <a:xfrm>
            <a:off x="3076964" y="104576"/>
            <a:ext cx="5362575" cy="1325563"/>
          </a:xfrm>
        </p:spPr>
        <p:txBody>
          <a:bodyPr/>
          <a:lstStyle/>
          <a:p>
            <a:pPr algn="ctr"/>
            <a:r>
              <a:rPr lang="en-GB" b="1" dirty="0"/>
              <a:t>Early Help Partnership website</a:t>
            </a:r>
          </a:p>
        </p:txBody>
      </p:sp>
      <p:pic>
        <p:nvPicPr>
          <p:cNvPr id="5" name="Content Placeholder 4">
            <a:extLst>
              <a:ext uri="{FF2B5EF4-FFF2-40B4-BE49-F238E27FC236}">
                <a16:creationId xmlns:a16="http://schemas.microsoft.com/office/drawing/2014/main" id="{AF34813C-F6CE-4B2F-8B61-B2BE656F1481}"/>
              </a:ext>
            </a:extLst>
          </p:cNvPr>
          <p:cNvPicPr>
            <a:picLocks noGrp="1" noChangeAspect="1"/>
          </p:cNvPicPr>
          <p:nvPr>
            <p:ph idx="1"/>
          </p:nvPr>
        </p:nvPicPr>
        <p:blipFill rotWithShape="1">
          <a:blip r:embed="rId2"/>
          <a:srcRect t="10346" r="748" b="6531"/>
          <a:stretch/>
        </p:blipFill>
        <p:spPr>
          <a:xfrm>
            <a:off x="2834640" y="3051460"/>
            <a:ext cx="6484620" cy="3054839"/>
          </a:xfrm>
        </p:spPr>
      </p:pic>
      <p:sp>
        <p:nvSpPr>
          <p:cNvPr id="7" name="TextBox 6">
            <a:extLst>
              <a:ext uri="{FF2B5EF4-FFF2-40B4-BE49-F238E27FC236}">
                <a16:creationId xmlns:a16="http://schemas.microsoft.com/office/drawing/2014/main" id="{06C54FBC-44F0-4D79-9B9A-41382D6710B9}"/>
              </a:ext>
            </a:extLst>
          </p:cNvPr>
          <p:cNvSpPr txBox="1"/>
          <p:nvPr/>
        </p:nvSpPr>
        <p:spPr>
          <a:xfrm>
            <a:off x="754944" y="5644634"/>
            <a:ext cx="609600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 action="ppaction://noactio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 action="ppaction://noactio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 action="ppaction://noaction"/>
              </a:rPr>
              <a:t>https://www.earlyhelpnottingham.org.uk/#</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9" name="Picture 8">
            <a:extLst>
              <a:ext uri="{FF2B5EF4-FFF2-40B4-BE49-F238E27FC236}">
                <a16:creationId xmlns:a16="http://schemas.microsoft.com/office/drawing/2014/main" id="{3E087530-52A2-44A8-995C-0FF1EAC68A68}"/>
              </a:ext>
            </a:extLst>
          </p:cNvPr>
          <p:cNvPicPr>
            <a:picLocks noChangeAspect="1"/>
          </p:cNvPicPr>
          <p:nvPr/>
        </p:nvPicPr>
        <p:blipFill rotWithShape="1">
          <a:blip r:embed="rId3"/>
          <a:srcRect l="69167" t="47259" r="17833" b="30519"/>
          <a:stretch/>
        </p:blipFill>
        <p:spPr>
          <a:xfrm>
            <a:off x="10328346" y="5251965"/>
            <a:ext cx="1584960" cy="1524002"/>
          </a:xfrm>
          <a:prstGeom prst="rect">
            <a:avLst/>
          </a:prstGeom>
        </p:spPr>
      </p:pic>
      <p:sp>
        <p:nvSpPr>
          <p:cNvPr id="12" name="TextBox 11">
            <a:extLst>
              <a:ext uri="{FF2B5EF4-FFF2-40B4-BE49-F238E27FC236}">
                <a16:creationId xmlns:a16="http://schemas.microsoft.com/office/drawing/2014/main" id="{892F2651-81EF-4D46-A189-89E6FC56B9E8}"/>
              </a:ext>
            </a:extLst>
          </p:cNvPr>
          <p:cNvSpPr txBox="1"/>
          <p:nvPr/>
        </p:nvSpPr>
        <p:spPr>
          <a:xfrm>
            <a:off x="974088" y="1767840"/>
            <a:ext cx="1055751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Family Hubs have funded a website for families and professionals with information, advice, activity details and links for whole family services through the Early Help Partnership  that was launched on 30 October 2023</a:t>
            </a:r>
          </a:p>
        </p:txBody>
      </p:sp>
    </p:spTree>
    <p:extLst>
      <p:ext uri="{BB962C8B-B14F-4D97-AF65-F5344CB8AC3E}">
        <p14:creationId xmlns:p14="http://schemas.microsoft.com/office/powerpoint/2010/main" val="167279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B9BCCA7-1C5A-4601-A3DE-10020A8509C6}"/>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Family Hub services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7409607-4878-4B20-9203-4FD6EB2D68E8}"/>
              </a:ext>
            </a:extLst>
          </p:cNvPr>
          <p:cNvSpPr>
            <a:spLocks noGrp="1"/>
          </p:cNvSpPr>
          <p:nvPr>
            <p:ph idx="1"/>
          </p:nvPr>
        </p:nvSpPr>
        <p:spPr>
          <a:xfrm>
            <a:off x="4447308" y="591344"/>
            <a:ext cx="6906491" cy="5585619"/>
          </a:xfrm>
        </p:spPr>
        <p:txBody>
          <a:bodyPr anchor="ctr">
            <a:normAutofit/>
          </a:bodyPr>
          <a:lstStyle/>
          <a:p>
            <a:pPr marL="0" indent="0">
              <a:buNone/>
            </a:pPr>
            <a:r>
              <a:rPr lang="en-GB" sz="1800" u="sng" dirty="0"/>
              <a:t>Funded services</a:t>
            </a:r>
          </a:p>
          <a:p>
            <a:r>
              <a:rPr lang="en-GB" sz="1800" dirty="0"/>
              <a:t>Start for Life Offer</a:t>
            </a:r>
          </a:p>
          <a:p>
            <a:r>
              <a:rPr lang="en-GB" sz="1800" dirty="0"/>
              <a:t>Infant Feeding</a:t>
            </a:r>
          </a:p>
          <a:p>
            <a:r>
              <a:rPr lang="en-GB" sz="1800" dirty="0"/>
              <a:t>Perinatal Mental Health &amp; Parent Infant Relationships</a:t>
            </a:r>
          </a:p>
          <a:p>
            <a:r>
              <a:rPr lang="en-GB" sz="1800" dirty="0"/>
              <a:t>Parenting Programmes (0-2yrs)</a:t>
            </a:r>
          </a:p>
          <a:p>
            <a:r>
              <a:rPr lang="en-GB" sz="1800" dirty="0"/>
              <a:t>Home Learning Environment</a:t>
            </a:r>
          </a:p>
          <a:p>
            <a:endParaRPr lang="en-GB" sz="1800" dirty="0"/>
          </a:p>
          <a:p>
            <a:pPr marL="0" indent="0">
              <a:buNone/>
            </a:pPr>
            <a:r>
              <a:rPr lang="en-GB" sz="1800" u="sng" dirty="0"/>
              <a:t>Wider services – new offers</a:t>
            </a:r>
          </a:p>
          <a:p>
            <a:r>
              <a:rPr lang="en-GB" sz="1800" dirty="0"/>
              <a:t>Department for Work and Pensions – weekly drop-ins (Better off calculations, Financial stability and debt advice)</a:t>
            </a:r>
          </a:p>
          <a:p>
            <a:r>
              <a:rPr lang="en-GB" sz="1800" dirty="0"/>
              <a:t>Community Perinatal Mental Health assessment session</a:t>
            </a:r>
          </a:p>
          <a:p>
            <a:r>
              <a:rPr lang="en-GB" sz="1800" dirty="0"/>
              <a:t>Oral Health packs</a:t>
            </a:r>
          </a:p>
          <a:p>
            <a:r>
              <a:rPr lang="en-GB" sz="1800" dirty="0"/>
              <a:t>NSPCC – Pregnancy In Mind &amp; Domestic Abuse Recovering Together– coming soon</a:t>
            </a:r>
          </a:p>
          <a:p>
            <a:r>
              <a:rPr lang="en-GB" sz="1800" dirty="0"/>
              <a:t>Housing Solutions drop ins– coming soon</a:t>
            </a:r>
          </a:p>
          <a:p>
            <a:endParaRPr lang="en-GB" sz="1800" dirty="0"/>
          </a:p>
        </p:txBody>
      </p:sp>
    </p:spTree>
    <p:extLst>
      <p:ext uri="{BB962C8B-B14F-4D97-AF65-F5344CB8AC3E}">
        <p14:creationId xmlns:p14="http://schemas.microsoft.com/office/powerpoint/2010/main" val="3951675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56D7DEA-B820-4CBA-99C8-D61F0872893F}"/>
              </a:ext>
            </a:extLst>
          </p:cNvPr>
          <p:cNvPicPr>
            <a:picLocks noGrp="1" noChangeAspect="1"/>
          </p:cNvPicPr>
          <p:nvPr>
            <p:ph idx="1"/>
          </p:nvPr>
        </p:nvPicPr>
        <p:blipFill rotWithShape="1">
          <a:blip r:embed="rId2"/>
          <a:srcRect b="19"/>
          <a:stretch/>
        </p:blipFill>
        <p:spPr>
          <a:xfrm>
            <a:off x="20" y="-181598"/>
            <a:ext cx="12191980" cy="6856718"/>
          </a:xfrm>
          <a:prstGeom prst="rect">
            <a:avLst/>
          </a:prstGeom>
        </p:spPr>
      </p:pic>
    </p:spTree>
    <p:extLst>
      <p:ext uri="{BB962C8B-B14F-4D97-AF65-F5344CB8AC3E}">
        <p14:creationId xmlns:p14="http://schemas.microsoft.com/office/powerpoint/2010/main" val="4133019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4D6547B-A150-4BB8-AF71-1A1B767E84DD}"/>
              </a:ext>
            </a:extLst>
          </p:cNvPr>
          <p:cNvSpPr txBox="1"/>
          <p:nvPr/>
        </p:nvSpPr>
        <p:spPr>
          <a:xfrm>
            <a:off x="642619" y="289679"/>
            <a:ext cx="10513061" cy="63709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212529"/>
              </a:solidFill>
              <a:effectLst/>
              <a:uLnTx/>
              <a:uFillTx/>
              <a:latin typeface="Effr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212529"/>
                </a:solidFill>
                <a:effectLst/>
                <a:uLnTx/>
                <a:uFillTx/>
                <a:latin typeface="Calibri" panose="020F0502020204030204" pitchFamily="34" charset="0"/>
                <a:ea typeface="+mn-ea"/>
                <a:cs typeface="Calibri" panose="020F0502020204030204" pitchFamily="34" charset="0"/>
              </a:rPr>
              <a:t>To access any of the Early Help group programmes, families can complete the Self Referral form via the following link or QR code: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212529"/>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12529"/>
                </a:solidFill>
                <a:effectLst/>
                <a:uLnTx/>
                <a:uFillTx/>
                <a:latin typeface="Calibri" panose="020F0502020204030204" pitchFamily="34" charset="0"/>
                <a:ea typeface="+mn-ea"/>
                <a:cs typeface="Calibri" panose="020F0502020204030204" pitchFamily="34" charset="0"/>
                <a:hlinkClick r:id="rId2"/>
              </a:rPr>
              <a:t>https://www.earlyhelpnottingham.org.uk/downloads/Early_Help_Self_Referral_-_Sept._23_.docx</a:t>
            </a:r>
            <a:r>
              <a:rPr kumimoji="0" lang="en-GB" sz="1800" b="0" i="0" u="none" strike="noStrike" kern="1200" cap="none" spc="0" normalizeH="0" baseline="0" noProof="0" dirty="0">
                <a:ln>
                  <a:noFill/>
                </a:ln>
                <a:solidFill>
                  <a:srgbClr val="212529"/>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212529"/>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212529"/>
                </a:solidFill>
                <a:effectLst/>
                <a:uLnTx/>
                <a:uFillTx/>
                <a:latin typeface="Calibri" panose="020F0502020204030204" pitchFamily="34" charset="0"/>
                <a:ea typeface="+mn-ea"/>
                <a:cs typeface="Calibri" panose="020F0502020204030204" pitchFamily="34" charset="0"/>
              </a:rPr>
              <a:t>Families can contact / walk into any of the 4 Family Hubs in Nottingham:</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2400" b="1" i="0" u="none" strike="noStrike" kern="1200" cap="none" spc="0" normalizeH="0" baseline="0" noProof="0" dirty="0">
                <a:ln>
                  <a:noFill/>
                </a:ln>
                <a:solidFill>
                  <a:srgbClr val="212529"/>
                </a:solidFill>
                <a:effectLst/>
                <a:uLnTx/>
                <a:uFillTx/>
                <a:latin typeface="Effra"/>
                <a:ea typeface="+mn-ea"/>
                <a:cs typeface="+mn-cs"/>
              </a:rPr>
            </a:br>
            <a:r>
              <a:rPr kumimoji="0" lang="en-GB" sz="2400" b="1" i="0" u="none" strike="noStrike" kern="1200" cap="none" spc="0" normalizeH="0" baseline="0" noProof="0" dirty="0">
                <a:ln>
                  <a:noFill/>
                </a:ln>
                <a:solidFill>
                  <a:srgbClr val="212529"/>
                </a:solidFill>
                <a:effectLst/>
                <a:uLnTx/>
                <a:uFillTx/>
                <a:latin typeface="Effra"/>
                <a:ea typeface="+mn-ea"/>
                <a:cs typeface="+mn-cs"/>
              </a:rPr>
              <a:t>Bestwood Family Hub:  </a:t>
            </a:r>
            <a:r>
              <a:rPr kumimoji="0" lang="en-GB" sz="1800" b="0" i="0" u="none" strike="noStrike" kern="1200" cap="none" spc="0" normalizeH="0" baseline="0" noProof="0" dirty="0">
                <a:ln>
                  <a:noFill/>
                </a:ln>
                <a:solidFill>
                  <a:srgbClr val="212529"/>
                </a:solidFill>
                <a:effectLst/>
                <a:uLnTx/>
                <a:uFillTx/>
                <a:latin typeface="Effra"/>
                <a:ea typeface="+mn-ea"/>
                <a:cs typeface="+mn-cs"/>
              </a:rPr>
              <a:t>Southglade Access Centre, Southglade Road, Bestwood, Nottingham NG5 5GU  Telephone 0115 8761890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212529"/>
              </a:solidFill>
              <a:effectLst/>
              <a:uLnTx/>
              <a:uFillTx/>
              <a:latin typeface="Effr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12529"/>
                </a:solidFill>
                <a:effectLst/>
                <a:uLnTx/>
                <a:uFillTx/>
                <a:latin typeface="Effra"/>
                <a:ea typeface="+mn-ea"/>
                <a:cs typeface="+mn-cs"/>
              </a:rPr>
              <a:t>Broxtowe Family Hub:</a:t>
            </a:r>
            <a:r>
              <a:rPr kumimoji="0" lang="en-GB" sz="1800" b="1" i="0" u="none" strike="noStrike" kern="1200" cap="none" spc="0" normalizeH="0" baseline="0" noProof="0" dirty="0">
                <a:ln>
                  <a:noFill/>
                </a:ln>
                <a:solidFill>
                  <a:srgbClr val="212529"/>
                </a:solidFill>
                <a:effectLst/>
                <a:uLnTx/>
                <a:uFillTx/>
                <a:latin typeface="Effra"/>
                <a:ea typeface="+mn-ea"/>
                <a:cs typeface="+mn-cs"/>
              </a:rPr>
              <a:t> </a:t>
            </a:r>
            <a:r>
              <a:rPr kumimoji="0" lang="en-GB" sz="1800" b="0" i="0" u="none" strike="noStrike" kern="1200" cap="none" spc="0" normalizeH="0" baseline="0" noProof="0" dirty="0">
                <a:ln>
                  <a:noFill/>
                </a:ln>
                <a:solidFill>
                  <a:srgbClr val="212529"/>
                </a:solidFill>
                <a:effectLst/>
                <a:uLnTx/>
                <a:uFillTx/>
                <a:latin typeface="Effra"/>
                <a:ea typeface="+mn-ea"/>
                <a:cs typeface="+mn-cs"/>
              </a:rPr>
              <a:t>18 Strelley Road, Nottingham,  NG8 3AP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12529"/>
                </a:solidFill>
                <a:effectLst/>
                <a:uLnTx/>
                <a:uFillTx/>
                <a:latin typeface="Effra"/>
                <a:ea typeface="+mn-ea"/>
                <a:cs typeface="+mn-cs"/>
              </a:rPr>
              <a:t>Telephone 0115 8763888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212529"/>
              </a:solidFill>
              <a:effectLst/>
              <a:uLnTx/>
              <a:uFillTx/>
              <a:latin typeface="Effr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12529"/>
                </a:solidFill>
                <a:effectLst/>
                <a:uLnTx/>
                <a:uFillTx/>
                <a:latin typeface="Effra"/>
                <a:ea typeface="+mn-ea"/>
                <a:cs typeface="+mn-cs"/>
              </a:rPr>
              <a:t>Hyson Green Family Hub: </a:t>
            </a:r>
            <a:r>
              <a:rPr kumimoji="0" lang="en-GB" sz="1800" b="0" i="0" u="none" strike="noStrike" kern="1200" cap="none" spc="0" normalizeH="0" baseline="0" noProof="0" dirty="0">
                <a:ln>
                  <a:noFill/>
                </a:ln>
                <a:solidFill>
                  <a:srgbClr val="212529"/>
                </a:solidFill>
                <a:effectLst/>
                <a:uLnTx/>
                <a:uFillTx/>
                <a:latin typeface="Effra"/>
                <a:ea typeface="+mn-ea"/>
                <a:cs typeface="+mn-cs"/>
              </a:rPr>
              <a:t>The Mary Potter Centre, 76 Gregory Boulevard, Nottingham, NG7 5HY  Telephone 0115 8838202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212529"/>
              </a:solidFill>
              <a:effectLst/>
              <a:uLnTx/>
              <a:uFillTx/>
              <a:latin typeface="Effr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12529"/>
                </a:solidFill>
                <a:effectLst/>
                <a:uLnTx/>
                <a:uFillTx/>
                <a:latin typeface="Effra"/>
                <a:ea typeface="+mn-ea"/>
                <a:cs typeface="+mn-cs"/>
              </a:rPr>
              <a:t>Meadows Family Hub: </a:t>
            </a:r>
            <a:r>
              <a:rPr kumimoji="0" lang="en-GB" sz="1800" b="0" i="0" u="none" strike="noStrike" kern="1200" cap="none" spc="0" normalizeH="0" baseline="0" noProof="0" dirty="0">
                <a:ln>
                  <a:noFill/>
                </a:ln>
                <a:solidFill>
                  <a:srgbClr val="212529"/>
                </a:solidFill>
                <a:effectLst/>
                <a:uLnTx/>
                <a:uFillTx/>
                <a:latin typeface="Effra"/>
                <a:ea typeface="+mn-ea"/>
                <a:cs typeface="+mn-cs"/>
              </a:rPr>
              <a:t>Kirkby Gardens, The Meadows, Nottingham, NG2 2HZ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12529"/>
                </a:solidFill>
                <a:effectLst/>
                <a:uLnTx/>
                <a:uFillTx/>
                <a:latin typeface="Effra"/>
                <a:ea typeface="+mn-ea"/>
                <a:cs typeface="+mn-cs"/>
              </a:rPr>
              <a:t>Telephone 0115 8761320</a:t>
            </a:r>
          </a:p>
        </p:txBody>
      </p:sp>
      <p:pic>
        <p:nvPicPr>
          <p:cNvPr id="2" name="Picture 1">
            <a:extLst>
              <a:ext uri="{FF2B5EF4-FFF2-40B4-BE49-F238E27FC236}">
                <a16:creationId xmlns:a16="http://schemas.microsoft.com/office/drawing/2014/main" id="{B2AB6013-5C0C-49C8-8DDC-B62118BFC268}"/>
              </a:ext>
            </a:extLst>
          </p:cNvPr>
          <p:cNvPicPr>
            <a:picLocks noChangeAspect="1"/>
          </p:cNvPicPr>
          <p:nvPr/>
        </p:nvPicPr>
        <p:blipFill>
          <a:blip r:embed="rId3"/>
          <a:stretch>
            <a:fillRect/>
          </a:stretch>
        </p:blipFill>
        <p:spPr>
          <a:xfrm>
            <a:off x="10284523" y="1055437"/>
            <a:ext cx="1469263" cy="1377815"/>
          </a:xfrm>
          <a:prstGeom prst="rect">
            <a:avLst/>
          </a:prstGeom>
        </p:spPr>
      </p:pic>
    </p:spTree>
    <p:extLst>
      <p:ext uri="{BB962C8B-B14F-4D97-AF65-F5344CB8AC3E}">
        <p14:creationId xmlns:p14="http://schemas.microsoft.com/office/powerpoint/2010/main" val="40145248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Questions</a:t>
            </a:r>
          </a:p>
        </p:txBody>
      </p:sp>
      <p:pic>
        <p:nvPicPr>
          <p:cNvPr id="3" name="Picture 2" descr="Asking Defining Questions - Excelsior College OW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5415" y="1478281"/>
            <a:ext cx="7516665" cy="5011109"/>
          </a:xfrm>
          <a:prstGeom prst="rect">
            <a:avLst/>
          </a:prstGeom>
        </p:spPr>
      </p:pic>
    </p:spTree>
    <p:extLst>
      <p:ext uri="{BB962C8B-B14F-4D97-AF65-F5344CB8AC3E}">
        <p14:creationId xmlns:p14="http://schemas.microsoft.com/office/powerpoint/2010/main" val="108561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8096C8-DDCA-49B3-9C52-6DA414813B2A}"/>
              </a:ext>
            </a:extLst>
          </p:cNvPr>
          <p:cNvSpPr txBox="1"/>
          <p:nvPr/>
        </p:nvSpPr>
        <p:spPr>
          <a:xfrm>
            <a:off x="2625319" y="1468364"/>
            <a:ext cx="6192837" cy="3785652"/>
          </a:xfrm>
          <a:prstGeom prst="rect">
            <a:avLst/>
          </a:prstGeom>
          <a:noFill/>
        </p:spPr>
        <p:txBody>
          <a:bodyPr>
            <a:spAutoFit/>
          </a:bodyPr>
          <a:lstStyle/>
          <a:p>
            <a:pPr algn="ctr" defTabSz="457206">
              <a:defRPr/>
            </a:pPr>
            <a:r>
              <a:rPr lang="en-GB" sz="4000" b="1" kern="0" dirty="0">
                <a:solidFill>
                  <a:prstClr val="black"/>
                </a:solidFill>
              </a:rPr>
              <a:t>Next DSL network :</a:t>
            </a:r>
          </a:p>
          <a:p>
            <a:pPr algn="ctr" defTabSz="457206">
              <a:defRPr/>
            </a:pPr>
            <a:endParaRPr lang="en-GB" sz="4000" b="1" kern="0" dirty="0">
              <a:solidFill>
                <a:prstClr val="black"/>
              </a:solidFill>
            </a:endParaRPr>
          </a:p>
          <a:p>
            <a:pPr algn="ctr" defTabSz="457206">
              <a:defRPr/>
            </a:pPr>
            <a:r>
              <a:rPr lang="en-GB" sz="4000" b="1" kern="0" dirty="0">
                <a:solidFill>
                  <a:prstClr val="black"/>
                </a:solidFill>
              </a:rPr>
              <a:t>Wednesday 5</a:t>
            </a:r>
            <a:r>
              <a:rPr lang="en-GB" sz="4000" b="1" kern="0" baseline="30000" dirty="0">
                <a:solidFill>
                  <a:prstClr val="black"/>
                </a:solidFill>
              </a:rPr>
              <a:t>th</a:t>
            </a:r>
            <a:r>
              <a:rPr lang="en-GB" sz="4000" b="1" kern="0" dirty="0">
                <a:solidFill>
                  <a:prstClr val="black"/>
                </a:solidFill>
              </a:rPr>
              <a:t> June   2024</a:t>
            </a:r>
          </a:p>
          <a:p>
            <a:pPr algn="ctr" defTabSz="457206">
              <a:defRPr/>
            </a:pPr>
            <a:r>
              <a:rPr lang="en-GB" sz="4000" b="1" kern="0" dirty="0">
                <a:solidFill>
                  <a:prstClr val="black"/>
                </a:solidFill>
              </a:rPr>
              <a:t>Start time 9:30am</a:t>
            </a:r>
          </a:p>
          <a:p>
            <a:pPr algn="ctr" defTabSz="457206">
              <a:defRPr/>
            </a:pPr>
            <a:r>
              <a:rPr lang="en-GB" sz="4000" b="1" kern="0" dirty="0">
                <a:solidFill>
                  <a:prstClr val="black"/>
                </a:solidFill>
              </a:rPr>
              <a:t>Online </a:t>
            </a:r>
          </a:p>
          <a:p>
            <a:pPr algn="ctr" defTabSz="457206">
              <a:defRPr/>
            </a:pPr>
            <a:endParaRPr lang="en-GB" sz="4000" b="1" kern="0" dirty="0">
              <a:solidFill>
                <a:prstClr val="black"/>
              </a:solidFill>
            </a:endParaRPr>
          </a:p>
        </p:txBody>
      </p:sp>
    </p:spTree>
    <p:extLst>
      <p:ext uri="{BB962C8B-B14F-4D97-AF65-F5344CB8AC3E}">
        <p14:creationId xmlns:p14="http://schemas.microsoft.com/office/powerpoint/2010/main" val="375465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9B8FCD-C8A0-49C8-9053-9102EABB4F48}"/>
              </a:ext>
            </a:extLst>
          </p:cNvPr>
          <p:cNvSpPr>
            <a:spLocks noGrp="1"/>
          </p:cNvSpPr>
          <p:nvPr>
            <p:ph type="body" sz="quarter" idx="10"/>
          </p:nvPr>
        </p:nvSpPr>
        <p:spPr/>
        <p:txBody>
          <a:bodyPr/>
          <a:lstStyle/>
          <a:p>
            <a:r>
              <a:rPr lang="en-GB" dirty="0"/>
              <a:t>Agenda</a:t>
            </a:r>
          </a:p>
        </p:txBody>
      </p:sp>
      <p:graphicFrame>
        <p:nvGraphicFramePr>
          <p:cNvPr id="6" name="Table 6">
            <a:extLst>
              <a:ext uri="{FF2B5EF4-FFF2-40B4-BE49-F238E27FC236}">
                <a16:creationId xmlns:a16="http://schemas.microsoft.com/office/drawing/2014/main" id="{15A911DC-8331-47CA-BA59-0C601C13985B}"/>
              </a:ext>
            </a:extLst>
          </p:cNvPr>
          <p:cNvGraphicFramePr>
            <a:graphicFrameLocks noGrp="1"/>
          </p:cNvGraphicFramePr>
          <p:nvPr>
            <p:extLst>
              <p:ext uri="{D42A27DB-BD31-4B8C-83A1-F6EECF244321}">
                <p14:modId xmlns:p14="http://schemas.microsoft.com/office/powerpoint/2010/main" val="843769075"/>
              </p:ext>
            </p:extLst>
          </p:nvPr>
        </p:nvGraphicFramePr>
        <p:xfrm>
          <a:off x="1056290" y="1308538"/>
          <a:ext cx="9601200" cy="4841030"/>
        </p:xfrm>
        <a:graphic>
          <a:graphicData uri="http://schemas.openxmlformats.org/drawingml/2006/table">
            <a:tbl>
              <a:tblPr firstRow="1" bandRow="1">
                <a:tableStyleId>{93296810-A885-4BE3-A3E7-6D5BEEA58F35}</a:tableStyleId>
              </a:tblPr>
              <a:tblGrid>
                <a:gridCol w="3200400">
                  <a:extLst>
                    <a:ext uri="{9D8B030D-6E8A-4147-A177-3AD203B41FA5}">
                      <a16:colId xmlns:a16="http://schemas.microsoft.com/office/drawing/2014/main" val="445974835"/>
                    </a:ext>
                  </a:extLst>
                </a:gridCol>
                <a:gridCol w="3200400">
                  <a:extLst>
                    <a:ext uri="{9D8B030D-6E8A-4147-A177-3AD203B41FA5}">
                      <a16:colId xmlns:a16="http://schemas.microsoft.com/office/drawing/2014/main" val="2131920837"/>
                    </a:ext>
                  </a:extLst>
                </a:gridCol>
                <a:gridCol w="3200400">
                  <a:extLst>
                    <a:ext uri="{9D8B030D-6E8A-4147-A177-3AD203B41FA5}">
                      <a16:colId xmlns:a16="http://schemas.microsoft.com/office/drawing/2014/main" val="3319704252"/>
                    </a:ext>
                  </a:extLst>
                </a:gridCol>
              </a:tblGrid>
              <a:tr h="1162707">
                <a:tc>
                  <a:txBody>
                    <a:bodyPr/>
                    <a:lstStyle/>
                    <a:p>
                      <a:pPr algn="ctr"/>
                      <a:r>
                        <a:rPr lang="en-GB" sz="2800" dirty="0"/>
                        <a:t>Time</a:t>
                      </a:r>
                    </a:p>
                  </a:txBody>
                  <a:tcPr/>
                </a:tc>
                <a:tc>
                  <a:txBody>
                    <a:bodyPr/>
                    <a:lstStyle/>
                    <a:p>
                      <a:pPr algn="ctr"/>
                      <a:r>
                        <a:rPr lang="en-GB" sz="2800" dirty="0"/>
                        <a:t>Agenda Item </a:t>
                      </a:r>
                    </a:p>
                  </a:txBody>
                  <a:tcPr/>
                </a:tc>
                <a:tc>
                  <a:txBody>
                    <a:bodyPr/>
                    <a:lstStyle/>
                    <a:p>
                      <a:r>
                        <a:rPr lang="en-GB" sz="2800" dirty="0"/>
                        <a:t>Presenter</a:t>
                      </a:r>
                    </a:p>
                  </a:txBody>
                  <a:tcPr/>
                </a:tc>
                <a:extLst>
                  <a:ext uri="{0D108BD9-81ED-4DB2-BD59-A6C34878D82A}">
                    <a16:rowId xmlns:a16="http://schemas.microsoft.com/office/drawing/2014/main" val="1300806850"/>
                  </a:ext>
                </a:extLst>
              </a:tr>
              <a:tr h="1162707">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GB" sz="1801" b="1" kern="1200" dirty="0">
                          <a:solidFill>
                            <a:schemeClr val="dk1"/>
                          </a:solidFill>
                          <a:effectLst/>
                          <a:latin typeface="+mn-lt"/>
                          <a:ea typeface="+mn-ea"/>
                          <a:cs typeface="+mn-cs"/>
                        </a:rPr>
                        <a:t>9:30am </a:t>
                      </a:r>
                      <a:endParaRPr lang="en-GB" sz="1801" kern="1200" dirty="0">
                        <a:solidFill>
                          <a:schemeClr val="dk1"/>
                        </a:solidFill>
                        <a:effectLst/>
                        <a:latin typeface="+mn-lt"/>
                        <a:ea typeface="+mn-ea"/>
                        <a:cs typeface="+mn-cs"/>
                      </a:endParaRPr>
                    </a:p>
                    <a:p>
                      <a:endParaRPr lang="en-GB" dirty="0"/>
                    </a:p>
                  </a:txBody>
                  <a:tcPr/>
                </a:tc>
                <a:tc>
                  <a:txBody>
                    <a:bodyPr/>
                    <a:lstStyle/>
                    <a:p>
                      <a:r>
                        <a:rPr lang="en-GB" sz="1801" kern="1200" dirty="0">
                          <a:solidFill>
                            <a:schemeClr val="dk1"/>
                          </a:solidFill>
                          <a:effectLst/>
                          <a:latin typeface="+mn-lt"/>
                          <a:ea typeface="+mn-ea"/>
                          <a:cs typeface="+mn-cs"/>
                        </a:rPr>
                        <a:t>Welcome and Introductions</a:t>
                      </a:r>
                    </a:p>
                    <a:p>
                      <a:endParaRPr lang="en-GB" sz="1801" kern="1200" dirty="0">
                        <a:solidFill>
                          <a:schemeClr val="dk1"/>
                        </a:solidFill>
                        <a:effectLst/>
                        <a:latin typeface="+mn-lt"/>
                        <a:ea typeface="+mn-ea"/>
                        <a:cs typeface="+mn-cs"/>
                      </a:endParaRPr>
                    </a:p>
                    <a:p>
                      <a:r>
                        <a:rPr lang="en-GB" sz="1801" kern="1200" dirty="0">
                          <a:solidFill>
                            <a:schemeClr val="dk1"/>
                          </a:solidFill>
                          <a:effectLst/>
                          <a:latin typeface="+mn-lt"/>
                          <a:ea typeface="+mn-ea"/>
                          <a:cs typeface="+mn-cs"/>
                        </a:rPr>
                        <a:t>Is your Safeguarding Policy Robust?</a:t>
                      </a:r>
                    </a:p>
                    <a:p>
                      <a:endParaRPr lang="en-GB" sz="900" kern="1200" dirty="0">
                        <a:solidFill>
                          <a:schemeClr val="dk1"/>
                        </a:solidFill>
                        <a:effectLst/>
                        <a:latin typeface="+mn-lt"/>
                        <a:ea typeface="+mn-ea"/>
                        <a:cs typeface="+mn-cs"/>
                      </a:endParaRPr>
                    </a:p>
                  </a:txBody>
                  <a:tcPr/>
                </a:tc>
                <a:tc>
                  <a:txBody>
                    <a:bodyPr/>
                    <a:lstStyle/>
                    <a:p>
                      <a:r>
                        <a:rPr lang="en-GB" sz="1801" kern="1200" dirty="0">
                          <a:solidFill>
                            <a:schemeClr val="dk1"/>
                          </a:solidFill>
                          <a:effectLst/>
                          <a:latin typeface="+mn-lt"/>
                          <a:ea typeface="+mn-ea"/>
                          <a:cs typeface="+mn-cs"/>
                        </a:rPr>
                        <a:t>Kathryn Bouchlaghem</a:t>
                      </a:r>
                    </a:p>
                    <a:p>
                      <a:r>
                        <a:rPr lang="en-GB" dirty="0"/>
                        <a:t>Ben Osifo</a:t>
                      </a:r>
                    </a:p>
                  </a:txBody>
                  <a:tcPr/>
                </a:tc>
                <a:extLst>
                  <a:ext uri="{0D108BD9-81ED-4DB2-BD59-A6C34878D82A}">
                    <a16:rowId xmlns:a16="http://schemas.microsoft.com/office/drawing/2014/main" val="3522256661"/>
                  </a:ext>
                </a:extLst>
              </a:tr>
              <a:tr h="1162707">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GB" sz="1801" b="1" kern="1200" dirty="0">
                          <a:solidFill>
                            <a:schemeClr val="dk1"/>
                          </a:solidFill>
                          <a:effectLst/>
                          <a:latin typeface="+mn-lt"/>
                          <a:ea typeface="+mn-ea"/>
                          <a:cs typeface="+mn-cs"/>
                        </a:rPr>
                        <a:t>9:50am </a:t>
                      </a:r>
                      <a:endParaRPr lang="en-GB" sz="1801" kern="1200" dirty="0">
                        <a:solidFill>
                          <a:schemeClr val="dk1"/>
                        </a:solidFill>
                        <a:effectLst/>
                        <a:latin typeface="+mn-lt"/>
                        <a:ea typeface="+mn-ea"/>
                        <a:cs typeface="+mn-cs"/>
                      </a:endParaRPr>
                    </a:p>
                    <a:p>
                      <a:endParaRPr lang="en-GB" dirty="0"/>
                    </a:p>
                  </a:txBody>
                  <a:tcPr/>
                </a:tc>
                <a:tc>
                  <a:txBody>
                    <a:bodyPr/>
                    <a:lstStyle/>
                    <a:p>
                      <a:r>
                        <a:rPr lang="en-GB" sz="1801" kern="1200" dirty="0">
                          <a:solidFill>
                            <a:schemeClr val="dk1"/>
                          </a:solidFill>
                          <a:effectLst/>
                          <a:latin typeface="+mn-lt"/>
                          <a:ea typeface="+mn-ea"/>
                          <a:cs typeface="+mn-cs"/>
                        </a:rPr>
                        <a:t>Consent &amp; Information Governance, MASH role and EMARF including Q &amp; A</a:t>
                      </a:r>
                      <a:endParaRPr lang="en-GB" dirty="0"/>
                    </a:p>
                  </a:txBody>
                  <a:tcPr/>
                </a:tc>
                <a:tc>
                  <a:txBody>
                    <a:bodyPr/>
                    <a:lstStyle/>
                    <a:p>
                      <a:r>
                        <a:rPr lang="en-GB" sz="1801" kern="1200" dirty="0">
                          <a:solidFill>
                            <a:schemeClr val="dk1"/>
                          </a:solidFill>
                          <a:effectLst/>
                          <a:latin typeface="+mn-lt"/>
                          <a:ea typeface="+mn-ea"/>
                          <a:cs typeface="+mn-cs"/>
                        </a:rPr>
                        <a:t>Susie Carter – Early Help Specialist MASH</a:t>
                      </a:r>
                      <a:endParaRPr lang="en-GB" dirty="0"/>
                    </a:p>
                  </a:txBody>
                  <a:tcPr/>
                </a:tc>
                <a:extLst>
                  <a:ext uri="{0D108BD9-81ED-4DB2-BD59-A6C34878D82A}">
                    <a16:rowId xmlns:a16="http://schemas.microsoft.com/office/drawing/2014/main" val="535636521"/>
                  </a:ext>
                </a:extLst>
              </a:tr>
              <a:tr h="1162707">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GB" sz="1801" b="1" kern="1200" dirty="0">
                          <a:solidFill>
                            <a:schemeClr val="dk1"/>
                          </a:solidFill>
                          <a:effectLst/>
                          <a:latin typeface="+mn-lt"/>
                          <a:ea typeface="+mn-ea"/>
                          <a:cs typeface="+mn-cs"/>
                        </a:rPr>
                        <a:t>10:30am </a:t>
                      </a:r>
                      <a:endParaRPr lang="en-GB" sz="1801" kern="1200" dirty="0">
                        <a:solidFill>
                          <a:schemeClr val="dk1"/>
                        </a:solidFill>
                        <a:effectLst/>
                        <a:latin typeface="+mn-lt"/>
                        <a:ea typeface="+mn-ea"/>
                        <a:cs typeface="+mn-cs"/>
                      </a:endParaRPr>
                    </a:p>
                    <a:p>
                      <a:endParaRPr lang="en-GB" dirty="0"/>
                    </a:p>
                    <a:p>
                      <a:endParaRPr lang="en-GB" dirty="0"/>
                    </a:p>
                    <a:p>
                      <a:r>
                        <a:rPr lang="en-GB" b="1" dirty="0"/>
                        <a:t>11am. Close of meeting. </a:t>
                      </a:r>
                    </a:p>
                  </a:txBody>
                  <a:tcPr/>
                </a:tc>
                <a:tc>
                  <a:txBody>
                    <a:bodyPr/>
                    <a:lstStyle/>
                    <a:p>
                      <a:r>
                        <a:rPr lang="en-GB" sz="1801" kern="1200" dirty="0">
                          <a:solidFill>
                            <a:schemeClr val="dk1"/>
                          </a:solidFill>
                          <a:effectLst/>
                          <a:latin typeface="+mn-lt"/>
                          <a:ea typeface="+mn-ea"/>
                          <a:cs typeface="+mn-cs"/>
                        </a:rPr>
                        <a:t>NCSCP: National and Local Updates</a:t>
                      </a:r>
                      <a:endParaRPr lang="en-GB" dirty="0"/>
                    </a:p>
                  </a:txBody>
                  <a:tcPr/>
                </a:tc>
                <a:tc>
                  <a:txBody>
                    <a:bodyPr/>
                    <a:lstStyle/>
                    <a:p>
                      <a:r>
                        <a:rPr lang="en-GB" sz="1801" kern="1200" dirty="0">
                          <a:solidFill>
                            <a:schemeClr val="dk1"/>
                          </a:solidFill>
                          <a:effectLst/>
                          <a:latin typeface="+mn-lt"/>
                          <a:ea typeface="+mn-ea"/>
                          <a:cs typeface="+mn-cs"/>
                        </a:rPr>
                        <a:t>Ben Osifo –Business Manager NCSCP</a:t>
                      </a:r>
                    </a:p>
                    <a:p>
                      <a:endParaRPr lang="en-GB" dirty="0"/>
                    </a:p>
                  </a:txBody>
                  <a:tcPr/>
                </a:tc>
                <a:extLst>
                  <a:ext uri="{0D108BD9-81ED-4DB2-BD59-A6C34878D82A}">
                    <a16:rowId xmlns:a16="http://schemas.microsoft.com/office/drawing/2014/main" val="4017619427"/>
                  </a:ext>
                </a:extLst>
              </a:tr>
            </a:tbl>
          </a:graphicData>
        </a:graphic>
      </p:graphicFrame>
    </p:spTree>
    <p:extLst>
      <p:ext uri="{BB962C8B-B14F-4D97-AF65-F5344CB8AC3E}">
        <p14:creationId xmlns:p14="http://schemas.microsoft.com/office/powerpoint/2010/main" val="251913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43BE032-FCDB-9F6E-BA66-72835E47667B}"/>
              </a:ext>
            </a:extLst>
          </p:cNvPr>
          <p:cNvSpPr>
            <a:spLocks noGrp="1"/>
          </p:cNvSpPr>
          <p:nvPr>
            <p:ph type="pic" sz="quarter" idx="11"/>
          </p:nvPr>
        </p:nvSpPr>
        <p:spPr>
          <a:xfrm>
            <a:off x="630621" y="1379921"/>
            <a:ext cx="10021266" cy="4295775"/>
          </a:xfrm>
        </p:spPr>
        <p:txBody>
          <a:bodyPr/>
          <a:lstStyle/>
          <a:p>
            <a:endParaRPr lang="en-GB" dirty="0"/>
          </a:p>
        </p:txBody>
      </p:sp>
      <p:sp>
        <p:nvSpPr>
          <p:cNvPr id="5" name="TextBox 4">
            <a:extLst>
              <a:ext uri="{FF2B5EF4-FFF2-40B4-BE49-F238E27FC236}">
                <a16:creationId xmlns:a16="http://schemas.microsoft.com/office/drawing/2014/main" id="{99302336-0AD5-84B3-49BE-5425A957717E}"/>
              </a:ext>
            </a:extLst>
          </p:cNvPr>
          <p:cNvSpPr txBox="1"/>
          <p:nvPr/>
        </p:nvSpPr>
        <p:spPr>
          <a:xfrm>
            <a:off x="1473903" y="1590804"/>
            <a:ext cx="8334702" cy="3676391"/>
          </a:xfrm>
          <a:prstGeom prst="rect">
            <a:avLst/>
          </a:prstGeom>
          <a:noFill/>
        </p:spPr>
        <p:txBody>
          <a:bodyPr wrap="square">
            <a:spAutoFit/>
          </a:bodyPr>
          <a:lstStyle/>
          <a:p>
            <a:pPr marL="0" marR="0" lvl="0" indent="0" algn="ctr"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GB" sz="4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Is your Safeguarding Policy Robust?</a:t>
            </a:r>
          </a:p>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endParaRPr lang="en-GB" sz="1100" b="1" dirty="0">
              <a:solidFill>
                <a:prstClr val="black">
                  <a:lumMod val="85000"/>
                  <a:lumOff val="15000"/>
                </a:prstClr>
              </a:solidFill>
              <a:latin typeface="Arial" panose="020B0604020202020204" pitchFamily="34" charset="0"/>
              <a:cs typeface="Arial" panose="020B0604020202020204" pitchFamily="34" charset="0"/>
            </a:endParaRPr>
          </a:p>
          <a:p>
            <a:pPr marL="571500" marR="0" lvl="0" indent="-571500" algn="l" defTabSz="914411" rtl="0" eaLnBrk="1" fontAlgn="auto" latinLnBrk="0" hangingPunct="1">
              <a:lnSpc>
                <a:spcPct val="90000"/>
              </a:lnSpc>
              <a:spcBef>
                <a:spcPts val="1001"/>
              </a:spcBef>
              <a:spcAft>
                <a:spcPts val="0"/>
              </a:spcAft>
              <a:buClrTx/>
              <a:buSzTx/>
              <a:buFont typeface="Arial" panose="020B0604020202020204" pitchFamily="34" charset="0"/>
              <a:buChar char="•"/>
              <a:tabLst/>
              <a:defRPr/>
            </a:pPr>
            <a:r>
              <a:rPr kumimoji="0" lang="en-GB" sz="4400" b="1"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n-ea"/>
                <a:cs typeface="Arial" panose="020B0604020202020204" pitchFamily="34" charset="0"/>
              </a:rPr>
              <a:t>When do you review your policy?</a:t>
            </a:r>
          </a:p>
          <a:p>
            <a:pPr marL="571500" marR="0" lvl="0" indent="-571500" algn="l" defTabSz="914411" rtl="0" eaLnBrk="1" fontAlgn="auto" latinLnBrk="0" hangingPunct="1">
              <a:lnSpc>
                <a:spcPct val="90000"/>
              </a:lnSpc>
              <a:spcBef>
                <a:spcPts val="1001"/>
              </a:spcBef>
              <a:spcAft>
                <a:spcPts val="0"/>
              </a:spcAft>
              <a:buClrTx/>
              <a:buSzTx/>
              <a:buFont typeface="Arial" panose="020B0604020202020204" pitchFamily="34" charset="0"/>
              <a:buChar char="•"/>
              <a:tabLst/>
              <a:defRPr/>
            </a:pPr>
            <a:r>
              <a:rPr kumimoji="0" lang="en-GB" sz="4400" b="1"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n-ea"/>
                <a:cs typeface="Arial" panose="020B0604020202020204" pitchFamily="34" charset="0"/>
              </a:rPr>
              <a:t>Who is involved?</a:t>
            </a:r>
          </a:p>
        </p:txBody>
      </p:sp>
    </p:spTree>
    <p:extLst>
      <p:ext uri="{BB962C8B-B14F-4D97-AF65-F5344CB8AC3E}">
        <p14:creationId xmlns:p14="http://schemas.microsoft.com/office/powerpoint/2010/main" val="3285343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a:extLst>
              <a:ext uri="{FF2B5EF4-FFF2-40B4-BE49-F238E27FC236}">
                <a16:creationId xmlns:a16="http://schemas.microsoft.com/office/drawing/2014/main" id="{75719A69-0CD4-4308-8C0A-1F2896BEF430}"/>
              </a:ext>
            </a:extLst>
          </p:cNvPr>
          <p:cNvSpPr>
            <a:spLocks noGrp="1" noChangeArrowheads="1"/>
          </p:cNvSpPr>
          <p:nvPr>
            <p:ph type="title"/>
          </p:nvPr>
        </p:nvSpPr>
        <p:spPr>
          <a:noFill/>
        </p:spPr>
        <p:txBody>
          <a:bodyPr/>
          <a:lstStyle/>
          <a:p>
            <a:pPr eaLnBrk="1" hangingPunct="1"/>
            <a:r>
              <a:rPr lang="en-GB" altLang="en-US" sz="3600" dirty="0"/>
              <a:t>LADO arrangements in</a:t>
            </a:r>
            <a:br>
              <a:rPr lang="en-GB" altLang="en-US" sz="3600" dirty="0"/>
            </a:br>
            <a:r>
              <a:rPr lang="en-GB" altLang="en-US" sz="3600" dirty="0"/>
              <a:t>Nottingham City</a:t>
            </a:r>
            <a:br>
              <a:rPr lang="en-GB" altLang="en-US" sz="3600" dirty="0"/>
            </a:br>
            <a:br>
              <a:rPr lang="en-GB" altLang="en-US" sz="3600" dirty="0"/>
            </a:br>
            <a:endParaRPr lang="en-GB" altLang="en-US" sz="3600" dirty="0"/>
          </a:p>
        </p:txBody>
      </p:sp>
      <p:sp>
        <p:nvSpPr>
          <p:cNvPr id="23555" name="Text Box 5">
            <a:extLst>
              <a:ext uri="{FF2B5EF4-FFF2-40B4-BE49-F238E27FC236}">
                <a16:creationId xmlns:a16="http://schemas.microsoft.com/office/drawing/2014/main" id="{7E9F0A37-C672-4A6E-8071-61DE1422745A}"/>
              </a:ext>
            </a:extLst>
          </p:cNvPr>
          <p:cNvSpPr>
            <a:spLocks noGrp="1" noChangeArrowheads="1"/>
          </p:cNvSpPr>
          <p:nvPr>
            <p:ph type="body" idx="1"/>
          </p:nvPr>
        </p:nvSpPr>
        <p:spPr>
          <a:xfrm>
            <a:off x="2208213" y="1989139"/>
            <a:ext cx="7937500" cy="3946525"/>
          </a:xfrm>
        </p:spPr>
        <p:txBody>
          <a:bodyPr/>
          <a:lstStyle/>
          <a:p>
            <a:pPr eaLnBrk="1" hangingPunct="1">
              <a:buFontTx/>
              <a:buChar char="•"/>
              <a:defRPr/>
            </a:pPr>
            <a:r>
              <a:rPr lang="en-GB" altLang="en-US" dirty="0"/>
              <a:t>All referrals to the LADO are to be made by submission of a LADO referral form to </a:t>
            </a:r>
            <a:r>
              <a:rPr lang="en-GB" altLang="en-US" dirty="0">
                <a:hlinkClick r:id="rId2"/>
              </a:rPr>
              <a:t>LADO@nottinghamcity.gov.uk</a:t>
            </a:r>
            <a:endParaRPr lang="en-GB" altLang="en-US" dirty="0"/>
          </a:p>
          <a:p>
            <a:pPr marL="0" indent="0" eaLnBrk="1" hangingPunct="1">
              <a:defRPr/>
            </a:pPr>
            <a:endParaRPr lang="en-GB" altLang="en-US" dirty="0"/>
          </a:p>
        </p:txBody>
      </p:sp>
      <p:pic>
        <p:nvPicPr>
          <p:cNvPr id="23556" name="Picture 4" descr="장외주식 - 용어정리 - 파폼">
            <a:extLst>
              <a:ext uri="{FF2B5EF4-FFF2-40B4-BE49-F238E27FC236}">
                <a16:creationId xmlns:a16="http://schemas.microsoft.com/office/drawing/2014/main" id="{9DF02E0C-D69F-4AE6-AD4D-7E5FC86F56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75501" y="4797426"/>
            <a:ext cx="220821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a:extLst>
              <a:ext uri="{FF2B5EF4-FFF2-40B4-BE49-F238E27FC236}">
                <a16:creationId xmlns:a16="http://schemas.microsoft.com/office/drawing/2014/main" id="{16B15DCC-DBC6-42DF-B210-28B12B94480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40889" y="188914"/>
            <a:ext cx="835025"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091AC2-DD9A-C222-4D45-23E615C70A2C}"/>
              </a:ext>
            </a:extLst>
          </p:cNvPr>
          <p:cNvSpPr>
            <a:spLocks noGrp="1"/>
          </p:cNvSpPr>
          <p:nvPr>
            <p:ph type="body" sz="quarter" idx="10"/>
          </p:nvPr>
        </p:nvSpPr>
        <p:spPr/>
        <p:txBody>
          <a:bodyPr/>
          <a:lstStyle/>
          <a:p>
            <a:r>
              <a:rPr lang="en-GB" dirty="0"/>
              <a:t>Training Dates</a:t>
            </a:r>
          </a:p>
        </p:txBody>
      </p:sp>
      <p:sp>
        <p:nvSpPr>
          <p:cNvPr id="7" name="Picture Placeholder 6">
            <a:extLst>
              <a:ext uri="{FF2B5EF4-FFF2-40B4-BE49-F238E27FC236}">
                <a16:creationId xmlns:a16="http://schemas.microsoft.com/office/drawing/2014/main" id="{EA602FBC-594C-915E-A6A6-D2987259767E}"/>
              </a:ext>
            </a:extLst>
          </p:cNvPr>
          <p:cNvSpPr>
            <a:spLocks noGrp="1"/>
          </p:cNvSpPr>
          <p:nvPr>
            <p:ph type="pic" sz="quarter" idx="11"/>
          </p:nvPr>
        </p:nvSpPr>
        <p:spPr>
          <a:xfrm>
            <a:off x="966952" y="1281112"/>
            <a:ext cx="10331670" cy="3984571"/>
          </a:xfrm>
        </p:spPr>
        <p:txBody>
          <a:bodyPr/>
          <a:lstStyle/>
          <a:p>
            <a:pPr marL="0" indent="0">
              <a:buNone/>
            </a:pPr>
            <a:r>
              <a:rPr lang="en-GB" sz="3200" b="1" dirty="0"/>
              <a:t>Prevent: </a:t>
            </a:r>
          </a:p>
          <a:p>
            <a:pPr marL="0" indent="0">
              <a:buNone/>
            </a:pPr>
            <a:r>
              <a:rPr lang="en-GB" b="1" dirty="0"/>
              <a:t>1</a:t>
            </a:r>
            <a:r>
              <a:rPr lang="en-GB" b="1" baseline="30000" dirty="0"/>
              <a:t>st</a:t>
            </a:r>
            <a:r>
              <a:rPr lang="en-GB" b="1" dirty="0"/>
              <a:t> March           	 1:30pm – 3pm OR 4.30pm – 6pm </a:t>
            </a:r>
          </a:p>
          <a:p>
            <a:pPr marL="0" indent="0">
              <a:buNone/>
            </a:pPr>
            <a:r>
              <a:rPr lang="en-GB" b="1" dirty="0"/>
              <a:t>4</a:t>
            </a:r>
            <a:r>
              <a:rPr lang="en-GB" b="1" baseline="30000" dirty="0"/>
              <a:t>th</a:t>
            </a:r>
            <a:r>
              <a:rPr lang="en-GB" b="1" dirty="0"/>
              <a:t> July		</a:t>
            </a: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 1:30pm – 3pm OR 4.30pm – 6pm </a:t>
            </a:r>
          </a:p>
          <a:p>
            <a:pPr marL="0" indent="0">
              <a:buNone/>
            </a:pPr>
            <a:endParaRPr lang="en-GB" b="1" dirty="0">
              <a:solidFill>
                <a:prstClr val="black"/>
              </a:solidFill>
              <a:latin typeface="Calibri" panose="020F0502020204030204"/>
            </a:endParaRPr>
          </a:p>
          <a:p>
            <a:pPr marL="0" indent="0">
              <a:buNone/>
            </a:pPr>
            <a:r>
              <a:rPr lang="en-GB" sz="3200" b="1" dirty="0">
                <a:solidFill>
                  <a:prstClr val="black"/>
                </a:solidFill>
                <a:latin typeface="Calibri" panose="020F0502020204030204"/>
              </a:rPr>
              <a:t>Designated Safeguarding Leads</a:t>
            </a:r>
          </a:p>
          <a:p>
            <a:pPr marL="0" indent="0">
              <a:buNone/>
            </a:pPr>
            <a:r>
              <a:rPr lang="en-GB" b="1" dirty="0">
                <a:solidFill>
                  <a:prstClr val="black"/>
                </a:solidFill>
                <a:latin typeface="Calibri" panose="020F0502020204030204"/>
              </a:rPr>
              <a:t>14</a:t>
            </a:r>
            <a:r>
              <a:rPr lang="en-GB" b="1" baseline="30000" dirty="0">
                <a:solidFill>
                  <a:prstClr val="black"/>
                </a:solidFill>
                <a:latin typeface="Calibri" panose="020F0502020204030204"/>
              </a:rPr>
              <a:t>th</a:t>
            </a:r>
            <a:r>
              <a:rPr lang="en-GB" b="1" dirty="0">
                <a:solidFill>
                  <a:prstClr val="black"/>
                </a:solidFill>
                <a:latin typeface="Calibri" panose="020F0502020204030204"/>
              </a:rPr>
              <a:t> March   	9.30am – 12.30pm live at Castle Cavendish</a:t>
            </a:r>
          </a:p>
          <a:p>
            <a:pPr marL="0" indent="0">
              <a:buNone/>
            </a:pPr>
            <a:r>
              <a:rPr lang="en-GB" b="1" dirty="0">
                <a:solidFill>
                  <a:prstClr val="black"/>
                </a:solidFill>
                <a:latin typeface="Calibri" panose="020F0502020204030204"/>
              </a:rPr>
              <a:t>14</a:t>
            </a:r>
            <a:r>
              <a:rPr lang="en-GB" b="1" baseline="30000" dirty="0">
                <a:solidFill>
                  <a:prstClr val="black"/>
                </a:solidFill>
                <a:latin typeface="Calibri" panose="020F0502020204030204"/>
              </a:rPr>
              <a:t>th</a:t>
            </a:r>
            <a:r>
              <a:rPr lang="en-GB" b="1" dirty="0">
                <a:solidFill>
                  <a:prstClr val="black"/>
                </a:solidFill>
                <a:latin typeface="Calibri" panose="020F0502020204030204"/>
              </a:rPr>
              <a:t> June 		</a:t>
            </a: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9.30am – 12.30pm live at Castle Cavendish</a:t>
            </a:r>
          </a:p>
          <a:p>
            <a:pPr marL="0" indent="0">
              <a:buNone/>
            </a:pPr>
            <a:endParaRPr lang="en-GB" b="1" dirty="0">
              <a:solidFill>
                <a:prstClr val="black"/>
              </a:solidFill>
              <a:latin typeface="Calibri" panose="020F0502020204030204"/>
            </a:endParaRPr>
          </a:p>
          <a:p>
            <a:pPr marL="0" indent="0">
              <a:buNone/>
            </a:pPr>
            <a:r>
              <a:rPr lang="en-GB" b="1" dirty="0">
                <a:solidFill>
                  <a:prstClr val="black"/>
                </a:solidFill>
                <a:latin typeface="Calibri" panose="020F0502020204030204"/>
              </a:rPr>
              <a:t>		</a:t>
            </a:r>
            <a:endParaRPr lang="en-GB" b="1" dirty="0"/>
          </a:p>
          <a:p>
            <a:pPr lvl="7"/>
            <a:endParaRPr lang="en-GB" b="1" dirty="0"/>
          </a:p>
        </p:txBody>
      </p:sp>
    </p:spTree>
    <p:extLst>
      <p:ext uri="{BB962C8B-B14F-4D97-AF65-F5344CB8AC3E}">
        <p14:creationId xmlns:p14="http://schemas.microsoft.com/office/powerpoint/2010/main" val="408348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City MASH Updates</a:t>
            </a:r>
          </a:p>
        </p:txBody>
      </p:sp>
      <p:sp>
        <p:nvSpPr>
          <p:cNvPr id="3" name="TextBox 2"/>
          <p:cNvSpPr txBox="1"/>
          <p:nvPr/>
        </p:nvSpPr>
        <p:spPr>
          <a:xfrm>
            <a:off x="356839" y="2185641"/>
            <a:ext cx="8909824" cy="1569660"/>
          </a:xfrm>
          <a:prstGeom prst="rect">
            <a:avLst/>
          </a:prstGeom>
          <a:noFill/>
        </p:spPr>
        <p:txBody>
          <a:bodyPr wrap="square" rtlCol="0">
            <a:spAutoFit/>
          </a:bodyPr>
          <a:lstStyle/>
          <a:p>
            <a:r>
              <a:rPr lang="en-GB" sz="3200" b="1" dirty="0"/>
              <a:t>Diana Millwood</a:t>
            </a:r>
          </a:p>
          <a:p>
            <a:r>
              <a:rPr lang="en-GB" sz="3200" b="1" dirty="0"/>
              <a:t>Service Manager: City MASH and Emergency Duty Team (EDT)</a:t>
            </a:r>
          </a:p>
        </p:txBody>
      </p:sp>
    </p:spTree>
    <p:extLst>
      <p:ext uri="{BB962C8B-B14F-4D97-AF65-F5344CB8AC3E}">
        <p14:creationId xmlns:p14="http://schemas.microsoft.com/office/powerpoint/2010/main" val="359252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61913"/>
            <a:ext cx="9144000" cy="1970202"/>
          </a:xfrm>
        </p:spPr>
        <p:txBody>
          <a:bodyPr/>
          <a:lstStyle/>
          <a:p>
            <a:r>
              <a:rPr lang="en-GB" dirty="0"/>
              <a:t>What Makes a Good Referral?</a:t>
            </a:r>
          </a:p>
        </p:txBody>
      </p:sp>
      <p:sp>
        <p:nvSpPr>
          <p:cNvPr id="3" name="Subtitle 2"/>
          <p:cNvSpPr>
            <a:spLocks noGrp="1"/>
          </p:cNvSpPr>
          <p:nvPr>
            <p:ph type="subTitle" idx="1"/>
          </p:nvPr>
        </p:nvSpPr>
        <p:spPr>
          <a:xfrm>
            <a:off x="1524000" y="3287596"/>
            <a:ext cx="9144000" cy="1970203"/>
          </a:xfrm>
        </p:spPr>
        <p:txBody>
          <a:bodyPr>
            <a:normAutofit/>
          </a:bodyPr>
          <a:lstStyle/>
          <a:p>
            <a:r>
              <a:rPr lang="en-GB" sz="3200" b="1" dirty="0"/>
              <a:t>Susie Carter, Early Help Specialist </a:t>
            </a:r>
          </a:p>
          <a:p>
            <a:pPr algn="l"/>
            <a:r>
              <a:rPr lang="en-GB" sz="3200" b="1" dirty="0"/>
              <a:t>            MASH</a:t>
            </a:r>
          </a:p>
        </p:txBody>
      </p:sp>
      <p:pic>
        <p:nvPicPr>
          <p:cNvPr id="4" name="Picture 3" descr="NCS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305651"/>
            <a:ext cx="1089090" cy="1449274"/>
          </a:xfrm>
          <a:prstGeom prst="rect">
            <a:avLst/>
          </a:prstGeom>
          <a:noFill/>
          <a:ln>
            <a:noFill/>
          </a:ln>
        </p:spPr>
      </p:pic>
    </p:spTree>
    <p:extLst>
      <p:ext uri="{BB962C8B-B14F-4D97-AF65-F5344CB8AC3E}">
        <p14:creationId xmlns:p14="http://schemas.microsoft.com/office/powerpoint/2010/main" val="3551264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3362</TotalTime>
  <Words>2684</Words>
  <Application>Microsoft Office PowerPoint</Application>
  <PresentationFormat>Widescreen</PresentationFormat>
  <Paragraphs>276</Paragraphs>
  <Slides>35</Slides>
  <Notes>13</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35</vt:i4>
      </vt:variant>
    </vt:vector>
  </HeadingPairs>
  <TitlesOfParts>
    <vt:vector size="53" baseType="lpstr">
      <vt:lpstr>Arial</vt:lpstr>
      <vt:lpstr>Arial Black</vt:lpstr>
      <vt:lpstr>Calibri</vt:lpstr>
      <vt:lpstr>Calibri Light</vt:lpstr>
      <vt:lpstr>Century Gothic</vt:lpstr>
      <vt:lpstr>Effra</vt:lpstr>
      <vt:lpstr>Helvetica</vt:lpstr>
      <vt:lpstr>Symbol</vt:lpstr>
      <vt:lpstr>Times</vt:lpstr>
      <vt:lpstr>Wingdings</vt:lpstr>
      <vt:lpstr>Office Theme</vt:lpstr>
      <vt:lpstr>1_Office Theme</vt:lpstr>
      <vt:lpstr>Blank Presentation</vt:lpstr>
      <vt:lpstr>1_Blank Presentation</vt:lpstr>
      <vt:lpstr>2_Office Theme</vt:lpstr>
      <vt:lpstr>3_Office Theme</vt:lpstr>
      <vt:lpstr>4_Office Theme</vt:lpstr>
      <vt:lpstr>2_Blank Presentation</vt:lpstr>
      <vt:lpstr> Welcome to the Early Years DSL Network  28th February 2024 </vt:lpstr>
      <vt:lpstr>PowerPoint Presentation</vt:lpstr>
      <vt:lpstr>PowerPoint Presentation</vt:lpstr>
      <vt:lpstr>PowerPoint Presentation</vt:lpstr>
      <vt:lpstr>PowerPoint Presentation</vt:lpstr>
      <vt:lpstr>LADO arrangements in Nottingham City  </vt:lpstr>
      <vt:lpstr>PowerPoint Presentation</vt:lpstr>
      <vt:lpstr>PowerPoint Presentation</vt:lpstr>
      <vt:lpstr>What Makes a Good Referral?</vt:lpstr>
      <vt:lpstr>Aims of Objectives </vt:lpstr>
      <vt:lpstr>Overview of the MASH  </vt:lpstr>
      <vt:lpstr>Electronic Multi Agency Referral Form </vt:lpstr>
      <vt:lpstr>Consent to share information</vt:lpstr>
      <vt:lpstr>Working Together To Safeguard Children </vt:lpstr>
      <vt:lpstr>Levels of need</vt:lpstr>
      <vt:lpstr>Accessing the E-MARF   </vt:lpstr>
      <vt:lpstr>What is needed? </vt:lpstr>
      <vt:lpstr>Your details </vt:lpstr>
      <vt:lpstr>Families Information cont</vt:lpstr>
      <vt:lpstr>Ensuring your MARF is robust and informative </vt:lpstr>
      <vt:lpstr>Signs of Safety</vt:lpstr>
      <vt:lpstr>After You Have Submitted a MARF to   MASH</vt:lpstr>
      <vt:lpstr>Any questions? </vt:lpstr>
      <vt:lpstr>PowerPoint Presentation</vt:lpstr>
      <vt:lpstr>PowerPoint Presentation</vt:lpstr>
      <vt:lpstr>PowerPoint Presentation</vt:lpstr>
      <vt:lpstr>PowerPoint Presentation</vt:lpstr>
      <vt:lpstr>PowerPoint Presentation</vt:lpstr>
      <vt:lpstr>PowerPoint Presentation</vt:lpstr>
      <vt:lpstr>Early Help Partnership website</vt:lpstr>
      <vt:lpstr>Family Hub services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Graham Cullen</dc:creator>
  <cp:lastModifiedBy>Louise Meadows</cp:lastModifiedBy>
  <cp:revision>154</cp:revision>
  <dcterms:created xsi:type="dcterms:W3CDTF">2021-04-29T10:48:45Z</dcterms:created>
  <dcterms:modified xsi:type="dcterms:W3CDTF">2024-02-28T11:52:35Z</dcterms:modified>
</cp:coreProperties>
</file>