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2" r:id="rId4"/>
    <p:sldMasterId id="2147483660" r:id="rId5"/>
    <p:sldMasterId id="2147483667" r:id="rId6"/>
    <p:sldMasterId id="2147483672" r:id="rId7"/>
    <p:sldMasterId id="2147483682" r:id="rId8"/>
  </p:sldMasterIdLst>
  <p:notesMasterIdLst>
    <p:notesMasterId r:id="rId20"/>
  </p:notesMasterIdLst>
  <p:sldIdLst>
    <p:sldId id="369" r:id="rId9"/>
    <p:sldId id="404" r:id="rId10"/>
    <p:sldId id="2145708550" r:id="rId11"/>
    <p:sldId id="2145709069" r:id="rId12"/>
    <p:sldId id="2145708552" r:id="rId13"/>
    <p:sldId id="2145709091" r:id="rId14"/>
    <p:sldId id="2145709092" r:id="rId15"/>
    <p:sldId id="2145709095" r:id="rId16"/>
    <p:sldId id="2145709096" r:id="rId17"/>
    <p:sldId id="344" r:id="rId18"/>
    <p:sldId id="21457090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5EA79E1-6BC3-45DD-8B9E-E82BA609CE81}">
          <p14:sldIdLst>
            <p14:sldId id="369"/>
            <p14:sldId id="404"/>
            <p14:sldId id="2145708550"/>
            <p14:sldId id="2145709069"/>
            <p14:sldId id="2145708552"/>
            <p14:sldId id="2145709091"/>
            <p14:sldId id="2145709092"/>
            <p14:sldId id="2145709095"/>
            <p14:sldId id="2145709096"/>
            <p14:sldId id="344"/>
            <p14:sldId id="214570908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3471A08-AD6D-40E6-3056-1A7F7DD7E7FC}" name="LINDLEY, Joanna" initials="LJ" userId="S::Joanna.LINDLEY@EDUCATION.GOV.UK::5a3d3683-5eb5-468f-9a4a-0336d63fc416" providerId="AD"/>
  <p188:author id="{73C8AB0F-9263-E344-53F4-86D39AC50612}" name="CONNOLLY, Helen" initials="CH" userId="S::helen.connolly@education.gov.uk::c3d6fedc-2fae-4f3e-b941-c5bf127a0aa5" providerId="AD"/>
  <p188:author id="{4D3F0028-DD62-50C4-04C2-E66C7CED0588}" name="GOODCHILD, Karen" initials="KG" userId="S::Karen.GOODCHILD@EDUCATION.GOV.UK::8e6d53b0-8afc-43f2-919d-d4ac48ca84e9" providerId="AD"/>
  <p188:author id="{9E12B635-352A-F135-6AAF-27A5F47C83F8}" name="STREATFEILD, Hannah" initials="SH" userId="S::hannah.streatfeild@education.gov.uk::020cb79d-af28-4e6d-9a73-4a9ab8436462" providerId="AD"/>
  <p188:author id="{06A7D447-6BC4-39A9-D2DF-F6BD9E2EE1A0}" name="JESSON-SMITH, Ruth" initials="JSR" userId="S::Ruth.JESSON-SMITH@EDUCATION.GOV.UK::b7fe6a41-ef8b-4b5c-bcb1-17a86d371353" providerId="AD"/>
  <p188:author id="{757CD24E-40D1-F981-5762-0EC18922E823}" name="Craig Jones" initials="CJ" userId="S::craig.jones@junioradventuresgroup.co.uk::03b94980-b9db-4952-8e21-6423e857ae45" providerId="AD"/>
  <p188:author id="{C102775D-89D0-6763-7199-07DD9210D80C}" name="LEE, Patrick" initials="LP" userId="S::patrick.lee@education.gov.uk::6c34e1fa-a146-4a3e-badc-7204c1469244" providerId="AD"/>
  <p188:author id="{8585BF6C-56B5-182C-2228-7860C41F24D3}" name="STREATFEILD, Hannah" initials="SH" userId="S::Hannah.STREATFEILD@EDUCATION.GOV.UK::020cb79d-af28-4e6d-9a73-4a9ab8436462" providerId="AD"/>
  <p188:author id="{60260F6D-58FE-730A-854F-51BFDB971890}" name="CAPON, Thomas" initials="CT" userId="S::Thomas.CAPON@EDUCATION.GOV.UK::6affbf09-254c-453a-b138-db56a68eefe5" providerId="AD"/>
  <p188:author id="{3353216D-B93F-C570-C1A6-F96FAD5CE811}" name="BOND, Abigail" initials="AB" userId="S::Abigail.BOND@EDUCATION.GOV.UK::b38614c1-c73d-4344-9d5b-7655de5033a5" providerId="AD"/>
  <p188:author id="{77CC6374-5BE6-7049-0311-1E8A55023B16}" name="LEE, Patrick" initials="LP" userId="S::Patrick.LEE@EDUCATION.GOV.UK::6c34e1fa-a146-4a3e-badc-7204c1469244" providerId="AD"/>
  <p188:author id="{560E7D76-C3B4-F034-DE3C-15C8EE9D5A04}" name="EAST, Dora" initials="ED" userId="S::Dora.EAST@EDUCATION.GOV.UK::3c1e60b1-2b12-4744-bb3a-940b3cb00a89" providerId="AD"/>
  <p188:author id="{2CC19E86-4D90-FF04-9AB1-DA8841367939}" name="LINDLEY, Joanna" initials="LJ" userId="S::joanna.lindley@education.gov.uk::5a3d3683-5eb5-468f-9a4a-0336d63fc416" providerId="AD"/>
  <p188:author id="{35D7AE86-D239-AB97-F0A1-F723E12BB6C0}" name="PANTAL, Nikita" initials="PN" userId="S::Nikita.PANTAL@EDUCATION.GOV.UK::bf73592c-34cc-4a9e-a325-0b75c0e014ee" providerId="AD"/>
  <p188:author id="{7E502DAE-D2EB-3C39-3A21-A53698912F27}" name="EAST, Dora" initials="ED" userId="S::dora.east@education.gov.uk::3c1e60b1-2b12-4744-bb3a-940b3cb00a89" providerId="AD"/>
  <p188:author id="{EB48A1B0-2F79-8ECE-3220-704AFC39FB17}" name="RYAN, Storm" initials="" userId="S::Storm.RYAN@education.gov.uk::b78b3a93-68ca-4ffd-924f-bd2c1d628bfe" providerId="AD"/>
  <p188:author id="{A510DDB5-A114-90F4-8DF3-8B7567BA3874}" name="RYAN, Storm" initials="" userId="S::Storm.RYAN@EDUCATION.GOV.UK::b78b3a93-68ca-4ffd-924f-bd2c1d628bfe" providerId="AD"/>
  <p188:author id="{2A543DB6-D07F-D1FE-5EFF-D896E799EF9F}" name="SMITH, Charlotte9" initials="CS" userId="S::Charlotte9.SMITH@EDUCATION.GOV.UK::a1250c3c-80bc-42d7-8d84-cd101bbb9ba8" providerId="AD"/>
  <p188:author id="{286E5FBD-5107-B6BA-8C30-310D8DC43635}" name="GOODCHILD, Karen" initials="GK" userId="S::karen.goodchild@education.gov.uk::8e6d53b0-8afc-43f2-919d-d4ac48ca84e9" providerId="AD"/>
  <p188:author id="{DF098BCD-2219-835A-D485-2F6CD887C05F}" name="BOON, James" initials="BJ" userId="S::James.BOON@EDUCATION.GOV.UK::4c0cbce2-f458-4db7-be6a-043a7d1ca9d1" providerId="AD"/>
  <p188:author id="{92B884D2-489A-67DD-81E7-B616FA88C28F}" name="CONNOLLY, Helen" initials="CH" userId="S::Helen.CONNOLLY@EDUCATION.GOV.UK::c3d6fedc-2fae-4f3e-b941-c5bf127a0aa5" providerId="AD"/>
  <p188:author id="{B3E08AE4-9424-CBBE-9C0F-A905DAE2BC02}" name="BOON, James" initials="BJ" userId="S::james.boon@education.gov.uk::4c0cbce2-f458-4db7-be6a-043a7d1ca9d1" providerId="AD"/>
  <p188:author id="{54151FFA-2461-3422-B85E-4325AEAF51EA}" name="MICHALAS, Harry" initials="" userId="S::Harry.MICHALAS@education.gov.uk::2c74926e-6324-427c-b70e-8ed96ba3af6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42852"/>
    <a:srgbClr val="D4E5F7"/>
    <a:srgbClr val="7F8FA9"/>
    <a:srgbClr val="003764"/>
    <a:srgbClr val="000000"/>
    <a:srgbClr val="D5E4ED"/>
    <a:srgbClr val="C59EE2"/>
    <a:srgbClr val="C9FD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390" autoAdjust="0"/>
  </p:normalViewPr>
  <p:slideViewPr>
    <p:cSldViewPr snapToGrid="0">
      <p:cViewPr varScale="1">
        <p:scale>
          <a:sx n="61" d="100"/>
          <a:sy n="61" d="100"/>
        </p:scale>
        <p:origin x="149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8A8D64-1DC9-40A8-A72A-019430F3FD08}" type="doc">
      <dgm:prSet loTypeId="urn:microsoft.com/office/officeart/2011/layout/CircleProcess" loCatId="process" qsTypeId="urn:microsoft.com/office/officeart/2005/8/quickstyle/simple1" qsCatId="simple" csTypeId="urn:microsoft.com/office/officeart/2005/8/colors/accent2_3" csCatId="accent2" phldr="1"/>
      <dgm:spPr/>
      <dgm:t>
        <a:bodyPr/>
        <a:lstStyle/>
        <a:p>
          <a:endParaRPr lang="en-GB"/>
        </a:p>
      </dgm:t>
    </dgm:pt>
    <dgm:pt modelId="{B5673C40-B6E3-4BF1-85DE-000F44D82B1B}">
      <dgm:prSet phldrT="[Text]"/>
      <dgm:spPr/>
      <dgm:t>
        <a:bodyPr/>
        <a:lstStyle/>
        <a:p>
          <a:pPr>
            <a:buAutoNum type="arabicPeriod"/>
          </a:pPr>
          <a:r>
            <a:rPr lang="en-GB" b="1" dirty="0"/>
            <a:t>Cohesive and collaborative</a:t>
          </a:r>
          <a:endParaRPr lang="en-GB" dirty="0"/>
        </a:p>
      </dgm:t>
    </dgm:pt>
    <dgm:pt modelId="{2C411D9F-CF93-4126-B77B-7160230F8178}" type="parTrans" cxnId="{8F4BDBBD-6BA2-46C2-948C-DA9435CD741E}">
      <dgm:prSet/>
      <dgm:spPr/>
      <dgm:t>
        <a:bodyPr/>
        <a:lstStyle/>
        <a:p>
          <a:endParaRPr lang="en-GB"/>
        </a:p>
      </dgm:t>
    </dgm:pt>
    <dgm:pt modelId="{0A9FEBA7-5CC6-4F8C-9296-78197DC7EE35}" type="sibTrans" cxnId="{8F4BDBBD-6BA2-46C2-948C-DA9435CD741E}">
      <dgm:prSet/>
      <dgm:spPr/>
      <dgm:t>
        <a:bodyPr/>
        <a:lstStyle/>
        <a:p>
          <a:endParaRPr lang="en-GB"/>
        </a:p>
      </dgm:t>
    </dgm:pt>
    <dgm:pt modelId="{84F1ABC2-7487-4883-AF0D-8F237AC27FB4}">
      <dgm:prSet/>
      <dgm:spPr/>
      <dgm:t>
        <a:bodyPr/>
        <a:lstStyle/>
        <a:p>
          <a:r>
            <a:rPr lang="en-GB" b="1"/>
            <a:t>Purposeful</a:t>
          </a:r>
          <a:endParaRPr lang="en-GB"/>
        </a:p>
      </dgm:t>
    </dgm:pt>
    <dgm:pt modelId="{E7305C95-C472-4126-B642-A819C7D39E34}" type="parTrans" cxnId="{A7CE43D1-79E0-4EA9-B2AA-CBC8F069FF87}">
      <dgm:prSet/>
      <dgm:spPr/>
      <dgm:t>
        <a:bodyPr/>
        <a:lstStyle/>
        <a:p>
          <a:endParaRPr lang="en-GB"/>
        </a:p>
      </dgm:t>
    </dgm:pt>
    <dgm:pt modelId="{B7AF8908-F32B-4EAB-8E0E-9B0361B56A0C}" type="sibTrans" cxnId="{A7CE43D1-79E0-4EA9-B2AA-CBC8F069FF87}">
      <dgm:prSet/>
      <dgm:spPr/>
      <dgm:t>
        <a:bodyPr/>
        <a:lstStyle/>
        <a:p>
          <a:endParaRPr lang="en-GB"/>
        </a:p>
      </dgm:t>
    </dgm:pt>
    <dgm:pt modelId="{EDF8E1F3-CA1B-4090-BD90-4520A817078A}">
      <dgm:prSet/>
      <dgm:spPr/>
      <dgm:t>
        <a:bodyPr/>
        <a:lstStyle/>
        <a:p>
          <a:r>
            <a:rPr lang="en-GB" b="1"/>
            <a:t>Reflective of the community</a:t>
          </a:r>
          <a:endParaRPr lang="en-GB"/>
        </a:p>
      </dgm:t>
    </dgm:pt>
    <dgm:pt modelId="{8B37A79D-5332-4A66-8757-C2157B441493}" type="parTrans" cxnId="{96E8AA13-A08B-4220-BBD5-5E49DD7A557C}">
      <dgm:prSet/>
      <dgm:spPr/>
      <dgm:t>
        <a:bodyPr/>
        <a:lstStyle/>
        <a:p>
          <a:endParaRPr lang="en-GB"/>
        </a:p>
      </dgm:t>
    </dgm:pt>
    <dgm:pt modelId="{76A58DE6-A5B8-4084-8585-8D0E4B1E93F5}" type="sibTrans" cxnId="{96E8AA13-A08B-4220-BBD5-5E49DD7A557C}">
      <dgm:prSet/>
      <dgm:spPr/>
      <dgm:t>
        <a:bodyPr/>
        <a:lstStyle/>
        <a:p>
          <a:endParaRPr lang="en-GB"/>
        </a:p>
      </dgm:t>
    </dgm:pt>
    <dgm:pt modelId="{4C2AEBC2-4598-4E55-8831-3F7EEA55BAA3}">
      <dgm:prSet/>
      <dgm:spPr/>
      <dgm:t>
        <a:bodyPr/>
        <a:lstStyle/>
        <a:p>
          <a:r>
            <a:rPr lang="en-GB" b="1"/>
            <a:t>Able to deliver</a:t>
          </a:r>
          <a:endParaRPr lang="en-GB"/>
        </a:p>
      </dgm:t>
    </dgm:pt>
    <dgm:pt modelId="{8D833B6A-0460-462C-90B7-D849AD866AD1}" type="parTrans" cxnId="{0C5C2563-B580-4C12-AD05-EB8798CC504E}">
      <dgm:prSet/>
      <dgm:spPr/>
      <dgm:t>
        <a:bodyPr/>
        <a:lstStyle/>
        <a:p>
          <a:endParaRPr lang="en-GB"/>
        </a:p>
      </dgm:t>
    </dgm:pt>
    <dgm:pt modelId="{4EC9E7DB-89BC-4FC8-AE40-31EB5692E3B9}" type="sibTrans" cxnId="{0C5C2563-B580-4C12-AD05-EB8798CC504E}">
      <dgm:prSet/>
      <dgm:spPr/>
      <dgm:t>
        <a:bodyPr/>
        <a:lstStyle/>
        <a:p>
          <a:endParaRPr lang="en-GB"/>
        </a:p>
      </dgm:t>
    </dgm:pt>
    <dgm:pt modelId="{23F8CC9A-A079-4798-8133-76A621EDA7A7}">
      <dgm:prSet/>
      <dgm:spPr/>
      <dgm:t>
        <a:bodyPr/>
        <a:lstStyle/>
        <a:p>
          <a:r>
            <a:rPr lang="en-GB" b="1"/>
            <a:t>High quality and inclusive</a:t>
          </a:r>
          <a:endParaRPr lang="en-GB"/>
        </a:p>
      </dgm:t>
    </dgm:pt>
    <dgm:pt modelId="{300253EC-BB0A-4F32-968A-B27D3D8F21B8}" type="parTrans" cxnId="{6C6B2541-0DA6-4269-AEC1-6CE0533CEB07}">
      <dgm:prSet/>
      <dgm:spPr/>
      <dgm:t>
        <a:bodyPr/>
        <a:lstStyle/>
        <a:p>
          <a:endParaRPr lang="en-GB"/>
        </a:p>
      </dgm:t>
    </dgm:pt>
    <dgm:pt modelId="{7A99844E-D2B5-4AF8-A936-7D242E72B70D}" type="sibTrans" cxnId="{6C6B2541-0DA6-4269-AEC1-6CE0533CEB07}">
      <dgm:prSet/>
      <dgm:spPr/>
      <dgm:t>
        <a:bodyPr/>
        <a:lstStyle/>
        <a:p>
          <a:endParaRPr lang="en-GB"/>
        </a:p>
      </dgm:t>
    </dgm:pt>
    <dgm:pt modelId="{21608108-0233-4B25-9A8F-CB571754630E}">
      <dgm:prSet/>
      <dgm:spPr/>
      <dgm:t>
        <a:bodyPr/>
        <a:lstStyle/>
        <a:p>
          <a:r>
            <a:rPr lang="en-GB" b="1"/>
            <a:t>Sustainable</a:t>
          </a:r>
          <a:endParaRPr lang="en-GB"/>
        </a:p>
      </dgm:t>
    </dgm:pt>
    <dgm:pt modelId="{05546797-3621-4445-AC51-ECEFFA797DA7}" type="parTrans" cxnId="{C51C3C0D-0424-45EF-8321-78C55AE31062}">
      <dgm:prSet/>
      <dgm:spPr/>
      <dgm:t>
        <a:bodyPr/>
        <a:lstStyle/>
        <a:p>
          <a:endParaRPr lang="en-GB"/>
        </a:p>
      </dgm:t>
    </dgm:pt>
    <dgm:pt modelId="{BC223186-C995-48D0-80D6-B2DD98640DDB}" type="sibTrans" cxnId="{C51C3C0D-0424-45EF-8321-78C55AE31062}">
      <dgm:prSet/>
      <dgm:spPr/>
      <dgm:t>
        <a:bodyPr/>
        <a:lstStyle/>
        <a:p>
          <a:endParaRPr lang="en-GB"/>
        </a:p>
      </dgm:t>
    </dgm:pt>
    <dgm:pt modelId="{B9EA2814-581F-46BA-865D-6E2100C320AF}">
      <dgm:prSet phldrT="[Text]" custT="1"/>
      <dgm:spPr/>
      <dgm:t>
        <a:bodyPr/>
        <a:lstStyle/>
        <a:p>
          <a:pPr>
            <a:buFont typeface="Arial" panose="020B0604020202020204" pitchFamily="34" charset="0"/>
            <a:buChar char="•"/>
          </a:pPr>
          <a:r>
            <a:rPr lang="en-GB" sz="1400" dirty="0">
              <a:latin typeface="+mj-lt"/>
            </a:rPr>
            <a:t>the programme is an opportunity to build new relationships and strengthen existing relationships across local authority boundaries and with professionals. </a:t>
          </a:r>
        </a:p>
      </dgm:t>
    </dgm:pt>
    <dgm:pt modelId="{B09D1573-FC51-45F1-B7BA-080BFBF51DB1}" type="parTrans" cxnId="{25AB7A30-C65E-42B1-9A3F-3B98F4B35276}">
      <dgm:prSet/>
      <dgm:spPr/>
      <dgm:t>
        <a:bodyPr/>
        <a:lstStyle/>
        <a:p>
          <a:endParaRPr lang="en-GB"/>
        </a:p>
      </dgm:t>
    </dgm:pt>
    <dgm:pt modelId="{D3CB651D-CF0C-4847-B187-234E35DD7E9E}" type="sibTrans" cxnId="{25AB7A30-C65E-42B1-9A3F-3B98F4B35276}">
      <dgm:prSet/>
      <dgm:spPr/>
      <dgm:t>
        <a:bodyPr/>
        <a:lstStyle/>
        <a:p>
          <a:endParaRPr lang="en-GB"/>
        </a:p>
      </dgm:t>
    </dgm:pt>
    <dgm:pt modelId="{2C109F91-997D-4686-97D8-742FC5DFA13D}">
      <dgm:prSet custT="1"/>
      <dgm:spPr/>
      <dgm:t>
        <a:bodyPr/>
        <a:lstStyle/>
        <a:p>
          <a:r>
            <a:rPr lang="en-GB" sz="1400">
              <a:latin typeface="+mj-lt"/>
            </a:rPr>
            <a:t>the programme needs strong leadership, with passion and shared motivation to provide the right support for families. </a:t>
          </a:r>
        </a:p>
      </dgm:t>
    </dgm:pt>
    <dgm:pt modelId="{33D316A7-AB84-492E-BB71-DDACAF440E1E}" type="parTrans" cxnId="{B9F868DD-64BB-4A97-A3F9-D47422BB86CB}">
      <dgm:prSet/>
      <dgm:spPr/>
      <dgm:t>
        <a:bodyPr/>
        <a:lstStyle/>
        <a:p>
          <a:endParaRPr lang="en-GB"/>
        </a:p>
      </dgm:t>
    </dgm:pt>
    <dgm:pt modelId="{B8557076-A224-4BEB-A435-EBB414609C68}" type="sibTrans" cxnId="{B9F868DD-64BB-4A97-A3F9-D47422BB86CB}">
      <dgm:prSet/>
      <dgm:spPr/>
      <dgm:t>
        <a:bodyPr/>
        <a:lstStyle/>
        <a:p>
          <a:endParaRPr lang="en-GB"/>
        </a:p>
      </dgm:t>
    </dgm:pt>
    <dgm:pt modelId="{5400E2FB-FA52-4D8C-9163-90CF17720538}">
      <dgm:prSet custT="1"/>
      <dgm:spPr/>
      <dgm:t>
        <a:bodyPr/>
        <a:lstStyle/>
        <a:p>
          <a:r>
            <a:rPr lang="en-GB" sz="1400" dirty="0">
              <a:latin typeface="+mj-lt"/>
            </a:rPr>
            <a:t>the programme should be built on existing assets and understanding of the local community, which incorporates and does not disrupt and displace the existing wraparound childcare market. </a:t>
          </a:r>
        </a:p>
      </dgm:t>
    </dgm:pt>
    <dgm:pt modelId="{C4C395FB-7D67-4198-89A6-B59E6DBF52DA}" type="parTrans" cxnId="{F3EDB15C-3F1A-44B6-B78D-410FCFD1C0C1}">
      <dgm:prSet/>
      <dgm:spPr/>
      <dgm:t>
        <a:bodyPr/>
        <a:lstStyle/>
        <a:p>
          <a:endParaRPr lang="en-GB"/>
        </a:p>
      </dgm:t>
    </dgm:pt>
    <dgm:pt modelId="{3A70BC61-5CA8-4652-A077-AB080A8D5A23}" type="sibTrans" cxnId="{F3EDB15C-3F1A-44B6-B78D-410FCFD1C0C1}">
      <dgm:prSet/>
      <dgm:spPr/>
      <dgm:t>
        <a:bodyPr/>
        <a:lstStyle/>
        <a:p>
          <a:endParaRPr lang="en-GB"/>
        </a:p>
      </dgm:t>
    </dgm:pt>
    <dgm:pt modelId="{5BA06036-D641-40A5-9061-1563A819C5F6}">
      <dgm:prSet custT="1"/>
      <dgm:spPr/>
      <dgm:t>
        <a:bodyPr/>
        <a:lstStyle/>
        <a:p>
          <a:r>
            <a:rPr lang="en-GB" sz="1400">
              <a:latin typeface="+mj-lt"/>
            </a:rPr>
            <a:t>the programme needs to be led by skilled staff and develop the skills and the capacity of the workforce. </a:t>
          </a:r>
        </a:p>
      </dgm:t>
    </dgm:pt>
    <dgm:pt modelId="{9FEF43E4-31EC-4B1F-AB71-EE0E6023E3DC}" type="parTrans" cxnId="{5AD83ACF-4588-4A49-9644-65174E67E958}">
      <dgm:prSet/>
      <dgm:spPr/>
      <dgm:t>
        <a:bodyPr/>
        <a:lstStyle/>
        <a:p>
          <a:endParaRPr lang="en-GB"/>
        </a:p>
      </dgm:t>
    </dgm:pt>
    <dgm:pt modelId="{D7737745-BB3A-4F23-9358-0C3B4F6D11F5}" type="sibTrans" cxnId="{5AD83ACF-4588-4A49-9644-65174E67E958}">
      <dgm:prSet/>
      <dgm:spPr/>
      <dgm:t>
        <a:bodyPr/>
        <a:lstStyle/>
        <a:p>
          <a:endParaRPr lang="en-GB"/>
        </a:p>
      </dgm:t>
    </dgm:pt>
    <dgm:pt modelId="{509A559D-FBC6-4E89-9B9D-BF05D484A06D}">
      <dgm:prSet custT="1"/>
      <dgm:spPr/>
      <dgm:t>
        <a:bodyPr/>
        <a:lstStyle/>
        <a:p>
          <a:r>
            <a:rPr lang="en-GB" sz="1400">
              <a:latin typeface="+mj-lt"/>
            </a:rPr>
            <a:t>the programme should provide provision that is child centred, easily accessible and listens to the needs of families. </a:t>
          </a:r>
        </a:p>
      </dgm:t>
    </dgm:pt>
    <dgm:pt modelId="{92C34AB6-C1D9-4143-9360-0B89D109D623}" type="parTrans" cxnId="{85B282C2-EDED-4B65-A337-552C5A7555A5}">
      <dgm:prSet/>
      <dgm:spPr/>
      <dgm:t>
        <a:bodyPr/>
        <a:lstStyle/>
        <a:p>
          <a:endParaRPr lang="en-GB"/>
        </a:p>
      </dgm:t>
    </dgm:pt>
    <dgm:pt modelId="{944482DF-3797-42D1-92A0-7FBCD7D2F697}" type="sibTrans" cxnId="{85B282C2-EDED-4B65-A337-552C5A7555A5}">
      <dgm:prSet/>
      <dgm:spPr/>
      <dgm:t>
        <a:bodyPr/>
        <a:lstStyle/>
        <a:p>
          <a:endParaRPr lang="en-GB"/>
        </a:p>
      </dgm:t>
    </dgm:pt>
    <dgm:pt modelId="{E43C445D-F5A1-4D9C-9F77-2679BAEB280B}">
      <dgm:prSet custT="1"/>
      <dgm:spPr/>
      <dgm:t>
        <a:bodyPr/>
        <a:lstStyle/>
        <a:p>
          <a:r>
            <a:rPr lang="en-GB" sz="1400">
              <a:latin typeface="Trebuchet MS" panose="020B0603020202020204" pitchFamily="34" charset="0"/>
            </a:rPr>
            <a:t> </a:t>
          </a:r>
          <a:r>
            <a:rPr lang="en-GB" sz="1400">
              <a:latin typeface="+mj-lt"/>
            </a:rPr>
            <a:t>the programme needs to be sustainable for families and providers with the future always in mind. </a:t>
          </a:r>
        </a:p>
      </dgm:t>
    </dgm:pt>
    <dgm:pt modelId="{2FAF33C3-446F-4F3C-97DE-FE03CF5D525E}" type="parTrans" cxnId="{3774E39A-358B-4DEC-B4D2-D5903BE50FA1}">
      <dgm:prSet/>
      <dgm:spPr/>
      <dgm:t>
        <a:bodyPr/>
        <a:lstStyle/>
        <a:p>
          <a:endParaRPr lang="en-GB"/>
        </a:p>
      </dgm:t>
    </dgm:pt>
    <dgm:pt modelId="{833A488E-B7A1-434F-9051-2CDF72F391A3}" type="sibTrans" cxnId="{3774E39A-358B-4DEC-B4D2-D5903BE50FA1}">
      <dgm:prSet/>
      <dgm:spPr/>
      <dgm:t>
        <a:bodyPr/>
        <a:lstStyle/>
        <a:p>
          <a:endParaRPr lang="en-GB"/>
        </a:p>
      </dgm:t>
    </dgm:pt>
    <dgm:pt modelId="{DA18E251-823D-4EB8-9646-7384F3534AC5}" type="pres">
      <dgm:prSet presAssocID="{CF8A8D64-1DC9-40A8-A72A-019430F3FD08}" presName="Name0" presStyleCnt="0">
        <dgm:presLayoutVars>
          <dgm:chMax val="11"/>
          <dgm:chPref val="11"/>
          <dgm:dir/>
          <dgm:resizeHandles/>
        </dgm:presLayoutVars>
      </dgm:prSet>
      <dgm:spPr/>
    </dgm:pt>
    <dgm:pt modelId="{9091713A-8F03-487C-AA6E-3FAB097C032A}" type="pres">
      <dgm:prSet presAssocID="{21608108-0233-4B25-9A8F-CB571754630E}" presName="Accent6" presStyleCnt="0"/>
      <dgm:spPr/>
    </dgm:pt>
    <dgm:pt modelId="{A4B7B7D7-D3D2-4853-B99B-375AF6CF6136}" type="pres">
      <dgm:prSet presAssocID="{21608108-0233-4B25-9A8F-CB571754630E}" presName="Accent" presStyleLbl="node1" presStyleIdx="0" presStyleCnt="6"/>
      <dgm:spPr/>
    </dgm:pt>
    <dgm:pt modelId="{35F7232A-6297-4744-8451-11C7D88EE046}" type="pres">
      <dgm:prSet presAssocID="{21608108-0233-4B25-9A8F-CB571754630E}" presName="ParentBackground6" presStyleCnt="0"/>
      <dgm:spPr/>
    </dgm:pt>
    <dgm:pt modelId="{DCB37955-8906-4DCF-9B6C-7C94DCCD3270}" type="pres">
      <dgm:prSet presAssocID="{21608108-0233-4B25-9A8F-CB571754630E}" presName="ParentBackground" presStyleLbl="fgAcc1" presStyleIdx="0" presStyleCnt="6"/>
      <dgm:spPr/>
    </dgm:pt>
    <dgm:pt modelId="{ECB376F9-B6B4-4B22-8703-51D4CD77F566}" type="pres">
      <dgm:prSet presAssocID="{21608108-0233-4B25-9A8F-CB571754630E}" presName="Child6" presStyleLbl="revTx" presStyleIdx="0" presStyleCnt="6">
        <dgm:presLayoutVars>
          <dgm:chMax val="0"/>
          <dgm:chPref val="0"/>
          <dgm:bulletEnabled val="1"/>
        </dgm:presLayoutVars>
      </dgm:prSet>
      <dgm:spPr/>
    </dgm:pt>
    <dgm:pt modelId="{19C07AF6-C005-4226-B1B6-2AA5E86D66C4}" type="pres">
      <dgm:prSet presAssocID="{21608108-0233-4B25-9A8F-CB571754630E}" presName="Parent6" presStyleLbl="revTx" presStyleIdx="0" presStyleCnt="6">
        <dgm:presLayoutVars>
          <dgm:chMax val="1"/>
          <dgm:chPref val="1"/>
          <dgm:bulletEnabled val="1"/>
        </dgm:presLayoutVars>
      </dgm:prSet>
      <dgm:spPr/>
    </dgm:pt>
    <dgm:pt modelId="{FB181469-761D-44E5-A9DE-0CB412B0FF95}" type="pres">
      <dgm:prSet presAssocID="{23F8CC9A-A079-4798-8133-76A621EDA7A7}" presName="Accent5" presStyleCnt="0"/>
      <dgm:spPr/>
    </dgm:pt>
    <dgm:pt modelId="{B913F551-941B-4632-AB2C-7B0FC8F0AA19}" type="pres">
      <dgm:prSet presAssocID="{23F8CC9A-A079-4798-8133-76A621EDA7A7}" presName="Accent" presStyleLbl="node1" presStyleIdx="1" presStyleCnt="6"/>
      <dgm:spPr/>
    </dgm:pt>
    <dgm:pt modelId="{CDEE4F0D-2102-4BBD-A4F3-C9EA78D45CFB}" type="pres">
      <dgm:prSet presAssocID="{23F8CC9A-A079-4798-8133-76A621EDA7A7}" presName="ParentBackground5" presStyleCnt="0"/>
      <dgm:spPr/>
    </dgm:pt>
    <dgm:pt modelId="{39C3D6CB-B742-4FBB-A947-99A09FCE8400}" type="pres">
      <dgm:prSet presAssocID="{23F8CC9A-A079-4798-8133-76A621EDA7A7}" presName="ParentBackground" presStyleLbl="fgAcc1" presStyleIdx="1" presStyleCnt="6"/>
      <dgm:spPr/>
    </dgm:pt>
    <dgm:pt modelId="{3CC5FEE9-2A7F-4900-A0CA-841DA5A46716}" type="pres">
      <dgm:prSet presAssocID="{23F8CC9A-A079-4798-8133-76A621EDA7A7}" presName="Child5" presStyleLbl="revTx" presStyleIdx="1" presStyleCnt="6">
        <dgm:presLayoutVars>
          <dgm:chMax val="0"/>
          <dgm:chPref val="0"/>
          <dgm:bulletEnabled val="1"/>
        </dgm:presLayoutVars>
      </dgm:prSet>
      <dgm:spPr/>
    </dgm:pt>
    <dgm:pt modelId="{DF8541BA-A74F-48D2-A753-93C35A2AB976}" type="pres">
      <dgm:prSet presAssocID="{23F8CC9A-A079-4798-8133-76A621EDA7A7}" presName="Parent5" presStyleLbl="revTx" presStyleIdx="1" presStyleCnt="6">
        <dgm:presLayoutVars>
          <dgm:chMax val="1"/>
          <dgm:chPref val="1"/>
          <dgm:bulletEnabled val="1"/>
        </dgm:presLayoutVars>
      </dgm:prSet>
      <dgm:spPr/>
    </dgm:pt>
    <dgm:pt modelId="{B32330D4-DF0D-48AB-8846-E8025B8A4065}" type="pres">
      <dgm:prSet presAssocID="{4C2AEBC2-4598-4E55-8831-3F7EEA55BAA3}" presName="Accent4" presStyleCnt="0"/>
      <dgm:spPr/>
    </dgm:pt>
    <dgm:pt modelId="{159FF0CF-EFCD-409F-ACC9-9A19E3937225}" type="pres">
      <dgm:prSet presAssocID="{4C2AEBC2-4598-4E55-8831-3F7EEA55BAA3}" presName="Accent" presStyleLbl="node1" presStyleIdx="2" presStyleCnt="6"/>
      <dgm:spPr/>
    </dgm:pt>
    <dgm:pt modelId="{1212507D-6E99-45DE-9CDA-813D8940AF07}" type="pres">
      <dgm:prSet presAssocID="{4C2AEBC2-4598-4E55-8831-3F7EEA55BAA3}" presName="ParentBackground4" presStyleCnt="0"/>
      <dgm:spPr/>
    </dgm:pt>
    <dgm:pt modelId="{80D9BC13-741D-4B2B-9204-308EE5D5195A}" type="pres">
      <dgm:prSet presAssocID="{4C2AEBC2-4598-4E55-8831-3F7EEA55BAA3}" presName="ParentBackground" presStyleLbl="fgAcc1" presStyleIdx="2" presStyleCnt="6"/>
      <dgm:spPr/>
    </dgm:pt>
    <dgm:pt modelId="{A772E328-1217-4B7D-8CC2-24732A17E433}" type="pres">
      <dgm:prSet presAssocID="{4C2AEBC2-4598-4E55-8831-3F7EEA55BAA3}" presName="Child4" presStyleLbl="revTx" presStyleIdx="2" presStyleCnt="6">
        <dgm:presLayoutVars>
          <dgm:chMax val="0"/>
          <dgm:chPref val="0"/>
          <dgm:bulletEnabled val="1"/>
        </dgm:presLayoutVars>
      </dgm:prSet>
      <dgm:spPr/>
    </dgm:pt>
    <dgm:pt modelId="{6A00D7EC-6BC6-43CF-AC5C-543C8C2CB2EF}" type="pres">
      <dgm:prSet presAssocID="{4C2AEBC2-4598-4E55-8831-3F7EEA55BAA3}" presName="Parent4" presStyleLbl="revTx" presStyleIdx="2" presStyleCnt="6">
        <dgm:presLayoutVars>
          <dgm:chMax val="1"/>
          <dgm:chPref val="1"/>
          <dgm:bulletEnabled val="1"/>
        </dgm:presLayoutVars>
      </dgm:prSet>
      <dgm:spPr/>
    </dgm:pt>
    <dgm:pt modelId="{AAFA6C8C-5D24-48CB-908B-D3062E4FBA5A}" type="pres">
      <dgm:prSet presAssocID="{EDF8E1F3-CA1B-4090-BD90-4520A817078A}" presName="Accent3" presStyleCnt="0"/>
      <dgm:spPr/>
    </dgm:pt>
    <dgm:pt modelId="{76F33DDD-07C1-401B-8BE3-26AC3D51403E}" type="pres">
      <dgm:prSet presAssocID="{EDF8E1F3-CA1B-4090-BD90-4520A817078A}" presName="Accent" presStyleLbl="node1" presStyleIdx="3" presStyleCnt="6"/>
      <dgm:spPr/>
    </dgm:pt>
    <dgm:pt modelId="{31B3614B-07A9-4569-B3FE-99D5DBCA8ECD}" type="pres">
      <dgm:prSet presAssocID="{EDF8E1F3-CA1B-4090-BD90-4520A817078A}" presName="ParentBackground3" presStyleCnt="0"/>
      <dgm:spPr/>
    </dgm:pt>
    <dgm:pt modelId="{1B0E1F5B-AF82-4709-AE7A-53E8E100893D}" type="pres">
      <dgm:prSet presAssocID="{EDF8E1F3-CA1B-4090-BD90-4520A817078A}" presName="ParentBackground" presStyleLbl="fgAcc1" presStyleIdx="3" presStyleCnt="6"/>
      <dgm:spPr/>
    </dgm:pt>
    <dgm:pt modelId="{E34B842D-DDC5-45EF-AA0F-0BE07B9B0B7E}" type="pres">
      <dgm:prSet presAssocID="{EDF8E1F3-CA1B-4090-BD90-4520A817078A}" presName="Child3" presStyleLbl="revTx" presStyleIdx="3" presStyleCnt="6">
        <dgm:presLayoutVars>
          <dgm:chMax val="0"/>
          <dgm:chPref val="0"/>
          <dgm:bulletEnabled val="1"/>
        </dgm:presLayoutVars>
      </dgm:prSet>
      <dgm:spPr/>
    </dgm:pt>
    <dgm:pt modelId="{45B109C5-0D15-465E-956C-C90C594984AC}" type="pres">
      <dgm:prSet presAssocID="{EDF8E1F3-CA1B-4090-BD90-4520A817078A}" presName="Parent3" presStyleLbl="revTx" presStyleIdx="3" presStyleCnt="6">
        <dgm:presLayoutVars>
          <dgm:chMax val="1"/>
          <dgm:chPref val="1"/>
          <dgm:bulletEnabled val="1"/>
        </dgm:presLayoutVars>
      </dgm:prSet>
      <dgm:spPr/>
    </dgm:pt>
    <dgm:pt modelId="{F28B8E9E-A65D-4F6A-B9B0-B23E8F324078}" type="pres">
      <dgm:prSet presAssocID="{84F1ABC2-7487-4883-AF0D-8F237AC27FB4}" presName="Accent2" presStyleCnt="0"/>
      <dgm:spPr/>
    </dgm:pt>
    <dgm:pt modelId="{59605B56-2C93-4D09-9662-D687C9CC0BC8}" type="pres">
      <dgm:prSet presAssocID="{84F1ABC2-7487-4883-AF0D-8F237AC27FB4}" presName="Accent" presStyleLbl="node1" presStyleIdx="4" presStyleCnt="6"/>
      <dgm:spPr/>
    </dgm:pt>
    <dgm:pt modelId="{B655ECFD-2295-435B-8237-1980070759AF}" type="pres">
      <dgm:prSet presAssocID="{84F1ABC2-7487-4883-AF0D-8F237AC27FB4}" presName="ParentBackground2" presStyleCnt="0"/>
      <dgm:spPr/>
    </dgm:pt>
    <dgm:pt modelId="{3C7BF74C-5C73-43DC-B63B-21E3CA3D47A8}" type="pres">
      <dgm:prSet presAssocID="{84F1ABC2-7487-4883-AF0D-8F237AC27FB4}" presName="ParentBackground" presStyleLbl="fgAcc1" presStyleIdx="4" presStyleCnt="6"/>
      <dgm:spPr/>
    </dgm:pt>
    <dgm:pt modelId="{CF3B63B6-220B-4A50-AFE3-6BEB14F3E6CC}" type="pres">
      <dgm:prSet presAssocID="{84F1ABC2-7487-4883-AF0D-8F237AC27FB4}" presName="Child2" presStyleLbl="revTx" presStyleIdx="4" presStyleCnt="6">
        <dgm:presLayoutVars>
          <dgm:chMax val="0"/>
          <dgm:chPref val="0"/>
          <dgm:bulletEnabled val="1"/>
        </dgm:presLayoutVars>
      </dgm:prSet>
      <dgm:spPr/>
    </dgm:pt>
    <dgm:pt modelId="{AA9A8131-D442-4718-B229-60145B8F0EAC}" type="pres">
      <dgm:prSet presAssocID="{84F1ABC2-7487-4883-AF0D-8F237AC27FB4}" presName="Parent2" presStyleLbl="revTx" presStyleIdx="4" presStyleCnt="6">
        <dgm:presLayoutVars>
          <dgm:chMax val="1"/>
          <dgm:chPref val="1"/>
          <dgm:bulletEnabled val="1"/>
        </dgm:presLayoutVars>
      </dgm:prSet>
      <dgm:spPr/>
    </dgm:pt>
    <dgm:pt modelId="{7DAA2792-9021-4823-A221-F1B5BFE715DA}" type="pres">
      <dgm:prSet presAssocID="{B5673C40-B6E3-4BF1-85DE-000F44D82B1B}" presName="Accent1" presStyleCnt="0"/>
      <dgm:spPr/>
    </dgm:pt>
    <dgm:pt modelId="{375F96F6-D609-4190-82BE-7D2F834689D5}" type="pres">
      <dgm:prSet presAssocID="{B5673C40-B6E3-4BF1-85DE-000F44D82B1B}" presName="Accent" presStyleLbl="node1" presStyleIdx="5" presStyleCnt="6"/>
      <dgm:spPr/>
    </dgm:pt>
    <dgm:pt modelId="{5F8C202D-0B3A-4A1D-8CB7-73CA6AF7B54A}" type="pres">
      <dgm:prSet presAssocID="{B5673C40-B6E3-4BF1-85DE-000F44D82B1B}" presName="ParentBackground1" presStyleCnt="0"/>
      <dgm:spPr/>
    </dgm:pt>
    <dgm:pt modelId="{610AE6D7-7D87-4B8E-BFAA-83826C8B64FD}" type="pres">
      <dgm:prSet presAssocID="{B5673C40-B6E3-4BF1-85DE-000F44D82B1B}" presName="ParentBackground" presStyleLbl="fgAcc1" presStyleIdx="5" presStyleCnt="6"/>
      <dgm:spPr/>
    </dgm:pt>
    <dgm:pt modelId="{93D766C6-07FF-4F50-90EA-C99D0C8B8C85}" type="pres">
      <dgm:prSet presAssocID="{B5673C40-B6E3-4BF1-85DE-000F44D82B1B}" presName="Child1" presStyleLbl="revTx" presStyleIdx="5" presStyleCnt="6">
        <dgm:presLayoutVars>
          <dgm:chMax val="0"/>
          <dgm:chPref val="0"/>
          <dgm:bulletEnabled val="1"/>
        </dgm:presLayoutVars>
      </dgm:prSet>
      <dgm:spPr/>
    </dgm:pt>
    <dgm:pt modelId="{00EB4719-995C-4D99-80F0-834CC9F26222}" type="pres">
      <dgm:prSet presAssocID="{B5673C40-B6E3-4BF1-85DE-000F44D82B1B}" presName="Parent1" presStyleLbl="revTx" presStyleIdx="5" presStyleCnt="6">
        <dgm:presLayoutVars>
          <dgm:chMax val="1"/>
          <dgm:chPref val="1"/>
          <dgm:bulletEnabled val="1"/>
        </dgm:presLayoutVars>
      </dgm:prSet>
      <dgm:spPr/>
    </dgm:pt>
  </dgm:ptLst>
  <dgm:cxnLst>
    <dgm:cxn modelId="{E7F5CC02-12D1-42C6-8A42-8B2A354B295D}" type="presOf" srcId="{EDF8E1F3-CA1B-4090-BD90-4520A817078A}" destId="{1B0E1F5B-AF82-4709-AE7A-53E8E100893D}" srcOrd="0" destOrd="0" presId="urn:microsoft.com/office/officeart/2011/layout/CircleProcess"/>
    <dgm:cxn modelId="{84E4220A-0A6D-4EF1-89E3-855AD4C1D127}" type="presOf" srcId="{21608108-0233-4B25-9A8F-CB571754630E}" destId="{19C07AF6-C005-4226-B1B6-2AA5E86D66C4}" srcOrd="1" destOrd="0" presId="urn:microsoft.com/office/officeart/2011/layout/CircleProcess"/>
    <dgm:cxn modelId="{C51C3C0D-0424-45EF-8321-78C55AE31062}" srcId="{CF8A8D64-1DC9-40A8-A72A-019430F3FD08}" destId="{21608108-0233-4B25-9A8F-CB571754630E}" srcOrd="5" destOrd="0" parTransId="{05546797-3621-4445-AC51-ECEFFA797DA7}" sibTransId="{BC223186-C995-48D0-80D6-B2DD98640DDB}"/>
    <dgm:cxn modelId="{96E8AA13-A08B-4220-BBD5-5E49DD7A557C}" srcId="{CF8A8D64-1DC9-40A8-A72A-019430F3FD08}" destId="{EDF8E1F3-CA1B-4090-BD90-4520A817078A}" srcOrd="2" destOrd="0" parTransId="{8B37A79D-5332-4A66-8757-C2157B441493}" sibTransId="{76A58DE6-A5B8-4084-8585-8D0E4B1E93F5}"/>
    <dgm:cxn modelId="{03FA2227-08CC-4D49-88B3-E44711B4611C}" type="presOf" srcId="{5400E2FB-FA52-4D8C-9163-90CF17720538}" destId="{E34B842D-DDC5-45EF-AA0F-0BE07B9B0B7E}" srcOrd="0" destOrd="0" presId="urn:microsoft.com/office/officeart/2011/layout/CircleProcess"/>
    <dgm:cxn modelId="{5C4CEE2B-54A4-4620-9E80-764595F84BF7}" type="presOf" srcId="{23F8CC9A-A079-4798-8133-76A621EDA7A7}" destId="{DF8541BA-A74F-48D2-A753-93C35A2AB976}" srcOrd="1" destOrd="0" presId="urn:microsoft.com/office/officeart/2011/layout/CircleProcess"/>
    <dgm:cxn modelId="{962C042E-0EFC-4055-92B3-A90EC34A2173}" type="presOf" srcId="{84F1ABC2-7487-4883-AF0D-8F237AC27FB4}" destId="{AA9A8131-D442-4718-B229-60145B8F0EAC}" srcOrd="1" destOrd="0" presId="urn:microsoft.com/office/officeart/2011/layout/CircleProcess"/>
    <dgm:cxn modelId="{25AB7A30-C65E-42B1-9A3F-3B98F4B35276}" srcId="{B5673C40-B6E3-4BF1-85DE-000F44D82B1B}" destId="{B9EA2814-581F-46BA-865D-6E2100C320AF}" srcOrd="0" destOrd="0" parTransId="{B09D1573-FC51-45F1-B7BA-080BFBF51DB1}" sibTransId="{D3CB651D-CF0C-4847-B187-234E35DD7E9E}"/>
    <dgm:cxn modelId="{52200C38-B554-4182-9B11-DBBF7C494A10}" type="presOf" srcId="{509A559D-FBC6-4E89-9B9D-BF05D484A06D}" destId="{3CC5FEE9-2A7F-4900-A0CA-841DA5A46716}" srcOrd="0" destOrd="0" presId="urn:microsoft.com/office/officeart/2011/layout/CircleProcess"/>
    <dgm:cxn modelId="{F3EDB15C-3F1A-44B6-B78D-410FCFD1C0C1}" srcId="{EDF8E1F3-CA1B-4090-BD90-4520A817078A}" destId="{5400E2FB-FA52-4D8C-9163-90CF17720538}" srcOrd="0" destOrd="0" parTransId="{C4C395FB-7D67-4198-89A6-B59E6DBF52DA}" sibTransId="{3A70BC61-5CA8-4652-A077-AB080A8D5A23}"/>
    <dgm:cxn modelId="{3FC6F85D-1AC5-4B54-A04E-3A52E5044FDB}" type="presOf" srcId="{E43C445D-F5A1-4D9C-9F77-2679BAEB280B}" destId="{ECB376F9-B6B4-4B22-8703-51D4CD77F566}" srcOrd="0" destOrd="0" presId="urn:microsoft.com/office/officeart/2011/layout/CircleProcess"/>
    <dgm:cxn modelId="{6C6B2541-0DA6-4269-AEC1-6CE0533CEB07}" srcId="{CF8A8D64-1DC9-40A8-A72A-019430F3FD08}" destId="{23F8CC9A-A079-4798-8133-76A621EDA7A7}" srcOrd="4" destOrd="0" parTransId="{300253EC-BB0A-4F32-968A-B27D3D8F21B8}" sibTransId="{7A99844E-D2B5-4AF8-A936-7D242E72B70D}"/>
    <dgm:cxn modelId="{0C5C2563-B580-4C12-AD05-EB8798CC504E}" srcId="{CF8A8D64-1DC9-40A8-A72A-019430F3FD08}" destId="{4C2AEBC2-4598-4E55-8831-3F7EEA55BAA3}" srcOrd="3" destOrd="0" parTransId="{8D833B6A-0460-462C-90B7-D849AD866AD1}" sibTransId="{4EC9E7DB-89BC-4FC8-AE40-31EB5692E3B9}"/>
    <dgm:cxn modelId="{363C2B69-301B-400D-A75E-C2A3D914A602}" type="presOf" srcId="{21608108-0233-4B25-9A8F-CB571754630E}" destId="{DCB37955-8906-4DCF-9B6C-7C94DCCD3270}" srcOrd="0" destOrd="0" presId="urn:microsoft.com/office/officeart/2011/layout/CircleProcess"/>
    <dgm:cxn modelId="{C06B156A-E50D-4E74-AADF-CA4A573A5AD8}" type="presOf" srcId="{CF8A8D64-1DC9-40A8-A72A-019430F3FD08}" destId="{DA18E251-823D-4EB8-9646-7384F3534AC5}" srcOrd="0" destOrd="0" presId="urn:microsoft.com/office/officeart/2011/layout/CircleProcess"/>
    <dgm:cxn modelId="{B3B2AC71-CFC4-4944-882B-295D001074F6}" type="presOf" srcId="{EDF8E1F3-CA1B-4090-BD90-4520A817078A}" destId="{45B109C5-0D15-465E-956C-C90C594984AC}" srcOrd="1" destOrd="0" presId="urn:microsoft.com/office/officeart/2011/layout/CircleProcess"/>
    <dgm:cxn modelId="{CDB2FF52-5B22-42E7-9ADE-E3C33F5C6C52}" type="presOf" srcId="{23F8CC9A-A079-4798-8133-76A621EDA7A7}" destId="{39C3D6CB-B742-4FBB-A947-99A09FCE8400}" srcOrd="0" destOrd="0" presId="urn:microsoft.com/office/officeart/2011/layout/CircleProcess"/>
    <dgm:cxn modelId="{4DAC7B73-C1DE-4147-A077-9ACA6735B89B}" type="presOf" srcId="{4C2AEBC2-4598-4E55-8831-3F7EEA55BAA3}" destId="{6A00D7EC-6BC6-43CF-AC5C-543C8C2CB2EF}" srcOrd="1" destOrd="0" presId="urn:microsoft.com/office/officeart/2011/layout/CircleProcess"/>
    <dgm:cxn modelId="{C804E675-ADBC-45D5-BC1A-FC6D22EC7206}" type="presOf" srcId="{B9EA2814-581F-46BA-865D-6E2100C320AF}" destId="{93D766C6-07FF-4F50-90EA-C99D0C8B8C85}" srcOrd="0" destOrd="0" presId="urn:microsoft.com/office/officeart/2011/layout/CircleProcess"/>
    <dgm:cxn modelId="{0D44CC56-28F1-4FC3-8143-7D40D04FFB80}" type="presOf" srcId="{2C109F91-997D-4686-97D8-742FC5DFA13D}" destId="{CF3B63B6-220B-4A50-AFE3-6BEB14F3E6CC}" srcOrd="0" destOrd="0" presId="urn:microsoft.com/office/officeart/2011/layout/CircleProcess"/>
    <dgm:cxn modelId="{0EC26A8D-864D-480F-BD85-8D304076F1F4}" type="presOf" srcId="{B5673C40-B6E3-4BF1-85DE-000F44D82B1B}" destId="{610AE6D7-7D87-4B8E-BFAA-83826C8B64FD}" srcOrd="0" destOrd="0" presId="urn:microsoft.com/office/officeart/2011/layout/CircleProcess"/>
    <dgm:cxn modelId="{F8C57690-53A9-48BB-82B8-7BD17B1B755E}" type="presOf" srcId="{5BA06036-D641-40A5-9061-1563A819C5F6}" destId="{A772E328-1217-4B7D-8CC2-24732A17E433}" srcOrd="0" destOrd="0" presId="urn:microsoft.com/office/officeart/2011/layout/CircleProcess"/>
    <dgm:cxn modelId="{3774E39A-358B-4DEC-B4D2-D5903BE50FA1}" srcId="{21608108-0233-4B25-9A8F-CB571754630E}" destId="{E43C445D-F5A1-4D9C-9F77-2679BAEB280B}" srcOrd="0" destOrd="0" parTransId="{2FAF33C3-446F-4F3C-97DE-FE03CF5D525E}" sibTransId="{833A488E-B7A1-434F-9051-2CDF72F391A3}"/>
    <dgm:cxn modelId="{F161DAB0-2B7E-469F-9758-1816025F2C7D}" type="presOf" srcId="{B5673C40-B6E3-4BF1-85DE-000F44D82B1B}" destId="{00EB4719-995C-4D99-80F0-834CC9F26222}" srcOrd="1" destOrd="0" presId="urn:microsoft.com/office/officeart/2011/layout/CircleProcess"/>
    <dgm:cxn modelId="{71834CBB-E1B0-4995-A63D-2C97CC7161F6}" type="presOf" srcId="{4C2AEBC2-4598-4E55-8831-3F7EEA55BAA3}" destId="{80D9BC13-741D-4B2B-9204-308EE5D5195A}" srcOrd="0" destOrd="0" presId="urn:microsoft.com/office/officeart/2011/layout/CircleProcess"/>
    <dgm:cxn modelId="{8F4BDBBD-6BA2-46C2-948C-DA9435CD741E}" srcId="{CF8A8D64-1DC9-40A8-A72A-019430F3FD08}" destId="{B5673C40-B6E3-4BF1-85DE-000F44D82B1B}" srcOrd="0" destOrd="0" parTransId="{2C411D9F-CF93-4126-B77B-7160230F8178}" sibTransId="{0A9FEBA7-5CC6-4F8C-9296-78197DC7EE35}"/>
    <dgm:cxn modelId="{94BAACBE-20F9-4DF8-8009-CF30A8100B83}" type="presOf" srcId="{84F1ABC2-7487-4883-AF0D-8F237AC27FB4}" destId="{3C7BF74C-5C73-43DC-B63B-21E3CA3D47A8}" srcOrd="0" destOrd="0" presId="urn:microsoft.com/office/officeart/2011/layout/CircleProcess"/>
    <dgm:cxn modelId="{85B282C2-EDED-4B65-A337-552C5A7555A5}" srcId="{23F8CC9A-A079-4798-8133-76A621EDA7A7}" destId="{509A559D-FBC6-4E89-9B9D-BF05D484A06D}" srcOrd="0" destOrd="0" parTransId="{92C34AB6-C1D9-4143-9360-0B89D109D623}" sibTransId="{944482DF-3797-42D1-92A0-7FBCD7D2F697}"/>
    <dgm:cxn modelId="{5AD83ACF-4588-4A49-9644-65174E67E958}" srcId="{4C2AEBC2-4598-4E55-8831-3F7EEA55BAA3}" destId="{5BA06036-D641-40A5-9061-1563A819C5F6}" srcOrd="0" destOrd="0" parTransId="{9FEF43E4-31EC-4B1F-AB71-EE0E6023E3DC}" sibTransId="{D7737745-BB3A-4F23-9358-0C3B4F6D11F5}"/>
    <dgm:cxn modelId="{A7CE43D1-79E0-4EA9-B2AA-CBC8F069FF87}" srcId="{CF8A8D64-1DC9-40A8-A72A-019430F3FD08}" destId="{84F1ABC2-7487-4883-AF0D-8F237AC27FB4}" srcOrd="1" destOrd="0" parTransId="{E7305C95-C472-4126-B642-A819C7D39E34}" sibTransId="{B7AF8908-F32B-4EAB-8E0E-9B0361B56A0C}"/>
    <dgm:cxn modelId="{B9F868DD-64BB-4A97-A3F9-D47422BB86CB}" srcId="{84F1ABC2-7487-4883-AF0D-8F237AC27FB4}" destId="{2C109F91-997D-4686-97D8-742FC5DFA13D}" srcOrd="0" destOrd="0" parTransId="{33D316A7-AB84-492E-BB71-DDACAF440E1E}" sibTransId="{B8557076-A224-4BEB-A435-EBB414609C68}"/>
    <dgm:cxn modelId="{06DE936B-CC5C-4718-B274-C521D16823CA}" type="presParOf" srcId="{DA18E251-823D-4EB8-9646-7384F3534AC5}" destId="{9091713A-8F03-487C-AA6E-3FAB097C032A}" srcOrd="0" destOrd="0" presId="urn:microsoft.com/office/officeart/2011/layout/CircleProcess"/>
    <dgm:cxn modelId="{A25B0BB8-3BA5-4829-964E-B137B89B3713}" type="presParOf" srcId="{9091713A-8F03-487C-AA6E-3FAB097C032A}" destId="{A4B7B7D7-D3D2-4853-B99B-375AF6CF6136}" srcOrd="0" destOrd="0" presId="urn:microsoft.com/office/officeart/2011/layout/CircleProcess"/>
    <dgm:cxn modelId="{53A0582B-642F-41C2-9DEC-0538F374DD9D}" type="presParOf" srcId="{DA18E251-823D-4EB8-9646-7384F3534AC5}" destId="{35F7232A-6297-4744-8451-11C7D88EE046}" srcOrd="1" destOrd="0" presId="urn:microsoft.com/office/officeart/2011/layout/CircleProcess"/>
    <dgm:cxn modelId="{F490B8C0-4F8E-43AB-9E10-3CCB6D32B5D7}" type="presParOf" srcId="{35F7232A-6297-4744-8451-11C7D88EE046}" destId="{DCB37955-8906-4DCF-9B6C-7C94DCCD3270}" srcOrd="0" destOrd="0" presId="urn:microsoft.com/office/officeart/2011/layout/CircleProcess"/>
    <dgm:cxn modelId="{36DF13B5-4D84-4BF9-B4B1-B9DF0324C73C}" type="presParOf" srcId="{DA18E251-823D-4EB8-9646-7384F3534AC5}" destId="{ECB376F9-B6B4-4B22-8703-51D4CD77F566}" srcOrd="2" destOrd="0" presId="urn:microsoft.com/office/officeart/2011/layout/CircleProcess"/>
    <dgm:cxn modelId="{57F75BB5-A235-4BA7-9DBA-D2E60FD44238}" type="presParOf" srcId="{DA18E251-823D-4EB8-9646-7384F3534AC5}" destId="{19C07AF6-C005-4226-B1B6-2AA5E86D66C4}" srcOrd="3" destOrd="0" presId="urn:microsoft.com/office/officeart/2011/layout/CircleProcess"/>
    <dgm:cxn modelId="{9DFBC4F9-C03D-4F1C-ABDA-CC3951332DCD}" type="presParOf" srcId="{DA18E251-823D-4EB8-9646-7384F3534AC5}" destId="{FB181469-761D-44E5-A9DE-0CB412B0FF95}" srcOrd="4" destOrd="0" presId="urn:microsoft.com/office/officeart/2011/layout/CircleProcess"/>
    <dgm:cxn modelId="{A0726598-C176-4A02-9E9C-C8FEA96F222F}" type="presParOf" srcId="{FB181469-761D-44E5-A9DE-0CB412B0FF95}" destId="{B913F551-941B-4632-AB2C-7B0FC8F0AA19}" srcOrd="0" destOrd="0" presId="urn:microsoft.com/office/officeart/2011/layout/CircleProcess"/>
    <dgm:cxn modelId="{BDCC5702-90DE-4A3A-8611-EA530E09FEE5}" type="presParOf" srcId="{DA18E251-823D-4EB8-9646-7384F3534AC5}" destId="{CDEE4F0D-2102-4BBD-A4F3-C9EA78D45CFB}" srcOrd="5" destOrd="0" presId="urn:microsoft.com/office/officeart/2011/layout/CircleProcess"/>
    <dgm:cxn modelId="{97841F3E-0EFC-434B-BEDB-4DFD7C094A47}" type="presParOf" srcId="{CDEE4F0D-2102-4BBD-A4F3-C9EA78D45CFB}" destId="{39C3D6CB-B742-4FBB-A947-99A09FCE8400}" srcOrd="0" destOrd="0" presId="urn:microsoft.com/office/officeart/2011/layout/CircleProcess"/>
    <dgm:cxn modelId="{1DCAD732-6FA0-4B52-8F4F-C788C17C0D2C}" type="presParOf" srcId="{DA18E251-823D-4EB8-9646-7384F3534AC5}" destId="{3CC5FEE9-2A7F-4900-A0CA-841DA5A46716}" srcOrd="6" destOrd="0" presId="urn:microsoft.com/office/officeart/2011/layout/CircleProcess"/>
    <dgm:cxn modelId="{D9472FAF-8DAA-4663-8601-CC406E343617}" type="presParOf" srcId="{DA18E251-823D-4EB8-9646-7384F3534AC5}" destId="{DF8541BA-A74F-48D2-A753-93C35A2AB976}" srcOrd="7" destOrd="0" presId="urn:microsoft.com/office/officeart/2011/layout/CircleProcess"/>
    <dgm:cxn modelId="{26F6EF7E-3678-4A58-87AF-2D69195AFA93}" type="presParOf" srcId="{DA18E251-823D-4EB8-9646-7384F3534AC5}" destId="{B32330D4-DF0D-48AB-8846-E8025B8A4065}" srcOrd="8" destOrd="0" presId="urn:microsoft.com/office/officeart/2011/layout/CircleProcess"/>
    <dgm:cxn modelId="{66514BB9-1C45-4633-A288-B1087CA4E568}" type="presParOf" srcId="{B32330D4-DF0D-48AB-8846-E8025B8A4065}" destId="{159FF0CF-EFCD-409F-ACC9-9A19E3937225}" srcOrd="0" destOrd="0" presId="urn:microsoft.com/office/officeart/2011/layout/CircleProcess"/>
    <dgm:cxn modelId="{A81F88C2-2CCE-4456-BB6E-3D089D2468E9}" type="presParOf" srcId="{DA18E251-823D-4EB8-9646-7384F3534AC5}" destId="{1212507D-6E99-45DE-9CDA-813D8940AF07}" srcOrd="9" destOrd="0" presId="urn:microsoft.com/office/officeart/2011/layout/CircleProcess"/>
    <dgm:cxn modelId="{31BFD523-BA90-4021-9E3C-D4731C9DACB8}" type="presParOf" srcId="{1212507D-6E99-45DE-9CDA-813D8940AF07}" destId="{80D9BC13-741D-4B2B-9204-308EE5D5195A}" srcOrd="0" destOrd="0" presId="urn:microsoft.com/office/officeart/2011/layout/CircleProcess"/>
    <dgm:cxn modelId="{58EEEF6A-43D7-4660-9030-9DF36D0CC0A2}" type="presParOf" srcId="{DA18E251-823D-4EB8-9646-7384F3534AC5}" destId="{A772E328-1217-4B7D-8CC2-24732A17E433}" srcOrd="10" destOrd="0" presId="urn:microsoft.com/office/officeart/2011/layout/CircleProcess"/>
    <dgm:cxn modelId="{8D30A057-A629-48D8-9AD2-939D75635681}" type="presParOf" srcId="{DA18E251-823D-4EB8-9646-7384F3534AC5}" destId="{6A00D7EC-6BC6-43CF-AC5C-543C8C2CB2EF}" srcOrd="11" destOrd="0" presId="urn:microsoft.com/office/officeart/2011/layout/CircleProcess"/>
    <dgm:cxn modelId="{7817321F-1CEC-4570-B2DC-0C5971922289}" type="presParOf" srcId="{DA18E251-823D-4EB8-9646-7384F3534AC5}" destId="{AAFA6C8C-5D24-48CB-908B-D3062E4FBA5A}" srcOrd="12" destOrd="0" presId="urn:microsoft.com/office/officeart/2011/layout/CircleProcess"/>
    <dgm:cxn modelId="{7DEE1CAB-8039-4430-A1D7-355223BCACCC}" type="presParOf" srcId="{AAFA6C8C-5D24-48CB-908B-D3062E4FBA5A}" destId="{76F33DDD-07C1-401B-8BE3-26AC3D51403E}" srcOrd="0" destOrd="0" presId="urn:microsoft.com/office/officeart/2011/layout/CircleProcess"/>
    <dgm:cxn modelId="{D0DF7627-69FA-40AD-876B-8464449EDED1}" type="presParOf" srcId="{DA18E251-823D-4EB8-9646-7384F3534AC5}" destId="{31B3614B-07A9-4569-B3FE-99D5DBCA8ECD}" srcOrd="13" destOrd="0" presId="urn:microsoft.com/office/officeart/2011/layout/CircleProcess"/>
    <dgm:cxn modelId="{58793255-8FFC-4BB4-A68E-9A407DF81426}" type="presParOf" srcId="{31B3614B-07A9-4569-B3FE-99D5DBCA8ECD}" destId="{1B0E1F5B-AF82-4709-AE7A-53E8E100893D}" srcOrd="0" destOrd="0" presId="urn:microsoft.com/office/officeart/2011/layout/CircleProcess"/>
    <dgm:cxn modelId="{3FBD5851-344D-4064-B119-47C167C40300}" type="presParOf" srcId="{DA18E251-823D-4EB8-9646-7384F3534AC5}" destId="{E34B842D-DDC5-45EF-AA0F-0BE07B9B0B7E}" srcOrd="14" destOrd="0" presId="urn:microsoft.com/office/officeart/2011/layout/CircleProcess"/>
    <dgm:cxn modelId="{60A6670D-A122-4579-A78F-00DC2CF320AB}" type="presParOf" srcId="{DA18E251-823D-4EB8-9646-7384F3534AC5}" destId="{45B109C5-0D15-465E-956C-C90C594984AC}" srcOrd="15" destOrd="0" presId="urn:microsoft.com/office/officeart/2011/layout/CircleProcess"/>
    <dgm:cxn modelId="{6FCAEDFA-C6A2-4D1D-AE73-DF3F643072B9}" type="presParOf" srcId="{DA18E251-823D-4EB8-9646-7384F3534AC5}" destId="{F28B8E9E-A65D-4F6A-B9B0-B23E8F324078}" srcOrd="16" destOrd="0" presId="urn:microsoft.com/office/officeart/2011/layout/CircleProcess"/>
    <dgm:cxn modelId="{3AD11BF0-CF41-41A1-BA4B-0CC0C02EA5F2}" type="presParOf" srcId="{F28B8E9E-A65D-4F6A-B9B0-B23E8F324078}" destId="{59605B56-2C93-4D09-9662-D687C9CC0BC8}" srcOrd="0" destOrd="0" presId="urn:microsoft.com/office/officeart/2011/layout/CircleProcess"/>
    <dgm:cxn modelId="{53E62042-CDAD-4009-B644-2C77DE077EEB}" type="presParOf" srcId="{DA18E251-823D-4EB8-9646-7384F3534AC5}" destId="{B655ECFD-2295-435B-8237-1980070759AF}" srcOrd="17" destOrd="0" presId="urn:microsoft.com/office/officeart/2011/layout/CircleProcess"/>
    <dgm:cxn modelId="{BCD8F24C-E378-4775-9B7D-69B185B40B9A}" type="presParOf" srcId="{B655ECFD-2295-435B-8237-1980070759AF}" destId="{3C7BF74C-5C73-43DC-B63B-21E3CA3D47A8}" srcOrd="0" destOrd="0" presId="urn:microsoft.com/office/officeart/2011/layout/CircleProcess"/>
    <dgm:cxn modelId="{36785E24-B715-4521-94A4-F14A1ADC1320}" type="presParOf" srcId="{DA18E251-823D-4EB8-9646-7384F3534AC5}" destId="{CF3B63B6-220B-4A50-AFE3-6BEB14F3E6CC}" srcOrd="18" destOrd="0" presId="urn:microsoft.com/office/officeart/2011/layout/CircleProcess"/>
    <dgm:cxn modelId="{A45B5A86-E9B0-45B6-9F33-4F30BC1A17FD}" type="presParOf" srcId="{DA18E251-823D-4EB8-9646-7384F3534AC5}" destId="{AA9A8131-D442-4718-B229-60145B8F0EAC}" srcOrd="19" destOrd="0" presId="urn:microsoft.com/office/officeart/2011/layout/CircleProcess"/>
    <dgm:cxn modelId="{2F7B6EF8-8130-47FF-8063-D6C2F2A8B00D}" type="presParOf" srcId="{DA18E251-823D-4EB8-9646-7384F3534AC5}" destId="{7DAA2792-9021-4823-A221-F1B5BFE715DA}" srcOrd="20" destOrd="0" presId="urn:microsoft.com/office/officeart/2011/layout/CircleProcess"/>
    <dgm:cxn modelId="{68A09F3A-51C8-410F-B36E-EA88B4A345EF}" type="presParOf" srcId="{7DAA2792-9021-4823-A221-F1B5BFE715DA}" destId="{375F96F6-D609-4190-82BE-7D2F834689D5}" srcOrd="0" destOrd="0" presId="urn:microsoft.com/office/officeart/2011/layout/CircleProcess"/>
    <dgm:cxn modelId="{CE3B9F40-9157-47B4-978E-5D197FF04088}" type="presParOf" srcId="{DA18E251-823D-4EB8-9646-7384F3534AC5}" destId="{5F8C202D-0B3A-4A1D-8CB7-73CA6AF7B54A}" srcOrd="21" destOrd="0" presId="urn:microsoft.com/office/officeart/2011/layout/CircleProcess"/>
    <dgm:cxn modelId="{B6990F60-2CFF-4CF1-BEFF-9712FAEF1A5E}" type="presParOf" srcId="{5F8C202D-0B3A-4A1D-8CB7-73CA6AF7B54A}" destId="{610AE6D7-7D87-4B8E-BFAA-83826C8B64FD}" srcOrd="0" destOrd="0" presId="urn:microsoft.com/office/officeart/2011/layout/CircleProcess"/>
    <dgm:cxn modelId="{52080721-C915-49E4-AB21-E9AF1DC47619}" type="presParOf" srcId="{DA18E251-823D-4EB8-9646-7384F3534AC5}" destId="{93D766C6-07FF-4F50-90EA-C99D0C8B8C85}" srcOrd="22" destOrd="0" presId="urn:microsoft.com/office/officeart/2011/layout/CircleProcess"/>
    <dgm:cxn modelId="{15170307-2394-44C6-AEF1-1AC165C6E5EB}" type="presParOf" srcId="{DA18E251-823D-4EB8-9646-7384F3534AC5}" destId="{00EB4719-995C-4D99-80F0-834CC9F26222}" srcOrd="23"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B7B7D7-D3D2-4853-B99B-375AF6CF6136}">
      <dsp:nvSpPr>
        <dsp:cNvPr id="0" name=""/>
        <dsp:cNvSpPr/>
      </dsp:nvSpPr>
      <dsp:spPr>
        <a:xfrm>
          <a:off x="10139411" y="399229"/>
          <a:ext cx="1878574" cy="1878217"/>
        </a:xfrm>
        <a:prstGeom prst="ellipse">
          <a:avLst/>
        </a:prstGeom>
        <a:solidFill>
          <a:schemeClr val="accent2">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B37955-8906-4DCF-9B6C-7C94DCCD3270}">
      <dsp:nvSpPr>
        <dsp:cNvPr id="0" name=""/>
        <dsp:cNvSpPr/>
      </dsp:nvSpPr>
      <dsp:spPr>
        <a:xfrm>
          <a:off x="10202667"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a:t>Sustainable</a:t>
          </a:r>
          <a:endParaRPr lang="en-GB" sz="1500" kern="1200"/>
        </a:p>
      </dsp:txBody>
      <dsp:txXfrm>
        <a:off x="10453303" y="712320"/>
        <a:ext cx="1251985" cy="1252035"/>
      </dsp:txXfrm>
    </dsp:sp>
    <dsp:sp modelId="{ECB376F9-B6B4-4B22-8703-51D4CD77F566}">
      <dsp:nvSpPr>
        <dsp:cNvPr id="0" name=""/>
        <dsp:cNvSpPr/>
      </dsp:nvSpPr>
      <dsp:spPr>
        <a:xfrm>
          <a:off x="10202667"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a:latin typeface="Trebuchet MS" panose="020B0603020202020204" pitchFamily="34" charset="0"/>
            </a:rPr>
            <a:t> </a:t>
          </a:r>
          <a:r>
            <a:rPr lang="en-GB" sz="1400" kern="1200">
              <a:latin typeface="+mj-lt"/>
            </a:rPr>
            <a:t>the programme needs to be sustainable for families and providers with the future always in mind. </a:t>
          </a:r>
        </a:p>
      </dsp:txBody>
      <dsp:txXfrm>
        <a:off x="10202667" y="2312051"/>
        <a:ext cx="1753257" cy="1029575"/>
      </dsp:txXfrm>
    </dsp:sp>
    <dsp:sp modelId="{B913F551-941B-4632-AB2C-7B0FC8F0AA19}">
      <dsp:nvSpPr>
        <dsp:cNvPr id="0" name=""/>
        <dsp:cNvSpPr/>
      </dsp:nvSpPr>
      <dsp:spPr>
        <a:xfrm rot="2700000">
          <a:off x="8198906" y="399018"/>
          <a:ext cx="1878310" cy="1878310"/>
        </a:xfrm>
        <a:prstGeom prst="teardrop">
          <a:avLst>
            <a:gd name="adj" fmla="val 100000"/>
          </a:avLst>
        </a:prstGeom>
        <a:solidFill>
          <a:schemeClr val="accent2">
            <a:shade val="80000"/>
            <a:hueOff val="48190"/>
            <a:satOff val="935"/>
            <a:lumOff val="445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C3D6CB-B742-4FBB-A947-99A09FCE8400}">
      <dsp:nvSpPr>
        <dsp:cNvPr id="0" name=""/>
        <dsp:cNvSpPr/>
      </dsp:nvSpPr>
      <dsp:spPr>
        <a:xfrm>
          <a:off x="8262030"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48190"/>
              <a:satOff val="935"/>
              <a:lumOff val="44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a:t>High quality and inclusive</a:t>
          </a:r>
          <a:endParaRPr lang="en-GB" sz="1500" kern="1200"/>
        </a:p>
      </dsp:txBody>
      <dsp:txXfrm>
        <a:off x="8512665" y="712320"/>
        <a:ext cx="1251985" cy="1252035"/>
      </dsp:txXfrm>
    </dsp:sp>
    <dsp:sp modelId="{3CC5FEE9-2A7F-4900-A0CA-841DA5A46716}">
      <dsp:nvSpPr>
        <dsp:cNvPr id="0" name=""/>
        <dsp:cNvSpPr/>
      </dsp:nvSpPr>
      <dsp:spPr>
        <a:xfrm>
          <a:off x="8262030"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a:latin typeface="+mj-lt"/>
            </a:rPr>
            <a:t>the programme should provide provision that is child centred, easily accessible and listens to the needs of families. </a:t>
          </a:r>
        </a:p>
      </dsp:txBody>
      <dsp:txXfrm>
        <a:off x="8262030" y="2312051"/>
        <a:ext cx="1753257" cy="1029575"/>
      </dsp:txXfrm>
    </dsp:sp>
    <dsp:sp modelId="{159FF0CF-EFCD-409F-ACC9-9A19E3937225}">
      <dsp:nvSpPr>
        <dsp:cNvPr id="0" name=""/>
        <dsp:cNvSpPr/>
      </dsp:nvSpPr>
      <dsp:spPr>
        <a:xfrm rot="2700000">
          <a:off x="6258269" y="399018"/>
          <a:ext cx="1878310" cy="1878310"/>
        </a:xfrm>
        <a:prstGeom prst="teardrop">
          <a:avLst>
            <a:gd name="adj" fmla="val 100000"/>
          </a:avLst>
        </a:prstGeom>
        <a:solidFill>
          <a:schemeClr val="accent2">
            <a:shade val="80000"/>
            <a:hueOff val="96380"/>
            <a:satOff val="1869"/>
            <a:lumOff val="891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D9BC13-741D-4B2B-9204-308EE5D5195A}">
      <dsp:nvSpPr>
        <dsp:cNvPr id="0" name=""/>
        <dsp:cNvSpPr/>
      </dsp:nvSpPr>
      <dsp:spPr>
        <a:xfrm>
          <a:off x="6321392"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96380"/>
              <a:satOff val="1869"/>
              <a:lumOff val="89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a:t>Able to deliver</a:t>
          </a:r>
          <a:endParaRPr lang="en-GB" sz="1500" kern="1200"/>
        </a:p>
      </dsp:txBody>
      <dsp:txXfrm>
        <a:off x="6572028" y="712320"/>
        <a:ext cx="1251985" cy="1252035"/>
      </dsp:txXfrm>
    </dsp:sp>
    <dsp:sp modelId="{A772E328-1217-4B7D-8CC2-24732A17E433}">
      <dsp:nvSpPr>
        <dsp:cNvPr id="0" name=""/>
        <dsp:cNvSpPr/>
      </dsp:nvSpPr>
      <dsp:spPr>
        <a:xfrm>
          <a:off x="6321392"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a:latin typeface="+mj-lt"/>
            </a:rPr>
            <a:t>the programme needs to be led by skilled staff and develop the skills and the capacity of the workforce. </a:t>
          </a:r>
        </a:p>
      </dsp:txBody>
      <dsp:txXfrm>
        <a:off x="6321392" y="2312051"/>
        <a:ext cx="1753257" cy="1029575"/>
      </dsp:txXfrm>
    </dsp:sp>
    <dsp:sp modelId="{76F33DDD-07C1-401B-8BE3-26AC3D51403E}">
      <dsp:nvSpPr>
        <dsp:cNvPr id="0" name=""/>
        <dsp:cNvSpPr/>
      </dsp:nvSpPr>
      <dsp:spPr>
        <a:xfrm rot="2700000">
          <a:off x="4317632" y="399018"/>
          <a:ext cx="1878310" cy="1878310"/>
        </a:xfrm>
        <a:prstGeom prst="teardrop">
          <a:avLst>
            <a:gd name="adj" fmla="val 100000"/>
          </a:avLst>
        </a:prstGeom>
        <a:solidFill>
          <a:schemeClr val="accent2">
            <a:shade val="80000"/>
            <a:hueOff val="144570"/>
            <a:satOff val="2804"/>
            <a:lumOff val="1337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0E1F5B-AF82-4709-AE7A-53E8E100893D}">
      <dsp:nvSpPr>
        <dsp:cNvPr id="0" name=""/>
        <dsp:cNvSpPr/>
      </dsp:nvSpPr>
      <dsp:spPr>
        <a:xfrm>
          <a:off x="4380755"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144570"/>
              <a:satOff val="2804"/>
              <a:lumOff val="133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a:t>Reflective of the community</a:t>
          </a:r>
          <a:endParaRPr lang="en-GB" sz="1500" kern="1200"/>
        </a:p>
      </dsp:txBody>
      <dsp:txXfrm>
        <a:off x="4630198" y="712320"/>
        <a:ext cx="1251985" cy="1252035"/>
      </dsp:txXfrm>
    </dsp:sp>
    <dsp:sp modelId="{E34B842D-DDC5-45EF-AA0F-0BE07B9B0B7E}">
      <dsp:nvSpPr>
        <dsp:cNvPr id="0" name=""/>
        <dsp:cNvSpPr/>
      </dsp:nvSpPr>
      <dsp:spPr>
        <a:xfrm>
          <a:off x="4380755"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a:latin typeface="+mj-lt"/>
            </a:rPr>
            <a:t>the programme should be built on existing assets and understanding of the local community, which incorporates and does not disrupt and displace the existing wraparound childcare market. </a:t>
          </a:r>
        </a:p>
      </dsp:txBody>
      <dsp:txXfrm>
        <a:off x="4380755" y="2312051"/>
        <a:ext cx="1753257" cy="1029575"/>
      </dsp:txXfrm>
    </dsp:sp>
    <dsp:sp modelId="{59605B56-2C93-4D09-9662-D687C9CC0BC8}">
      <dsp:nvSpPr>
        <dsp:cNvPr id="0" name=""/>
        <dsp:cNvSpPr/>
      </dsp:nvSpPr>
      <dsp:spPr>
        <a:xfrm rot="2700000">
          <a:off x="2376995" y="399018"/>
          <a:ext cx="1878310" cy="1878310"/>
        </a:xfrm>
        <a:prstGeom prst="teardrop">
          <a:avLst>
            <a:gd name="adj" fmla="val 100000"/>
          </a:avLst>
        </a:prstGeom>
        <a:solidFill>
          <a:schemeClr val="accent2">
            <a:shade val="80000"/>
            <a:hueOff val="192760"/>
            <a:satOff val="3738"/>
            <a:lumOff val="1783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7BF74C-5C73-43DC-B63B-21E3CA3D47A8}">
      <dsp:nvSpPr>
        <dsp:cNvPr id="0" name=""/>
        <dsp:cNvSpPr/>
      </dsp:nvSpPr>
      <dsp:spPr>
        <a:xfrm>
          <a:off x="2440118"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192760"/>
              <a:satOff val="3738"/>
              <a:lumOff val="1783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a:t>Purposeful</a:t>
          </a:r>
          <a:endParaRPr lang="en-GB" sz="1500" kern="1200"/>
        </a:p>
      </dsp:txBody>
      <dsp:txXfrm>
        <a:off x="2689560" y="712320"/>
        <a:ext cx="1251985" cy="1252035"/>
      </dsp:txXfrm>
    </dsp:sp>
    <dsp:sp modelId="{CF3B63B6-220B-4A50-AFE3-6BEB14F3E6CC}">
      <dsp:nvSpPr>
        <dsp:cNvPr id="0" name=""/>
        <dsp:cNvSpPr/>
      </dsp:nvSpPr>
      <dsp:spPr>
        <a:xfrm>
          <a:off x="2440118"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a:latin typeface="+mj-lt"/>
            </a:rPr>
            <a:t>the programme needs strong leadership, with passion and shared motivation to provide the right support for families. </a:t>
          </a:r>
        </a:p>
      </dsp:txBody>
      <dsp:txXfrm>
        <a:off x="2440118" y="2312051"/>
        <a:ext cx="1753257" cy="1029575"/>
      </dsp:txXfrm>
    </dsp:sp>
    <dsp:sp modelId="{375F96F6-D609-4190-82BE-7D2F834689D5}">
      <dsp:nvSpPr>
        <dsp:cNvPr id="0" name=""/>
        <dsp:cNvSpPr/>
      </dsp:nvSpPr>
      <dsp:spPr>
        <a:xfrm rot="2700000">
          <a:off x="436357" y="399018"/>
          <a:ext cx="1878310" cy="1878310"/>
        </a:xfrm>
        <a:prstGeom prst="teardrop">
          <a:avLst>
            <a:gd name="adj" fmla="val 100000"/>
          </a:avLst>
        </a:prstGeom>
        <a:solidFill>
          <a:schemeClr val="accent2">
            <a:shade val="80000"/>
            <a:hueOff val="240949"/>
            <a:satOff val="4673"/>
            <a:lumOff val="2229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0AE6D7-7D87-4B8E-BFAA-83826C8B64FD}">
      <dsp:nvSpPr>
        <dsp:cNvPr id="0" name=""/>
        <dsp:cNvSpPr/>
      </dsp:nvSpPr>
      <dsp:spPr>
        <a:xfrm>
          <a:off x="498287" y="461847"/>
          <a:ext cx="1753257" cy="1752981"/>
        </a:xfrm>
        <a:prstGeom prst="ellipse">
          <a:avLst/>
        </a:prstGeom>
        <a:solidFill>
          <a:schemeClr val="lt1">
            <a:alpha val="90000"/>
            <a:hueOff val="0"/>
            <a:satOff val="0"/>
            <a:lumOff val="0"/>
            <a:alphaOff val="0"/>
          </a:schemeClr>
        </a:solidFill>
        <a:ln w="19050" cap="flat" cmpd="sng" algn="ctr">
          <a:solidFill>
            <a:schemeClr val="accent2">
              <a:shade val="80000"/>
              <a:hueOff val="240949"/>
              <a:satOff val="4673"/>
              <a:lumOff val="222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b="1" kern="1200" dirty="0"/>
            <a:t>Cohesive and collaborative</a:t>
          </a:r>
          <a:endParaRPr lang="en-GB" sz="1500" kern="1200" dirty="0"/>
        </a:p>
      </dsp:txBody>
      <dsp:txXfrm>
        <a:off x="748923" y="712320"/>
        <a:ext cx="1251985" cy="1252035"/>
      </dsp:txXfrm>
    </dsp:sp>
    <dsp:sp modelId="{93D766C6-07FF-4F50-90EA-C99D0C8B8C85}">
      <dsp:nvSpPr>
        <dsp:cNvPr id="0" name=""/>
        <dsp:cNvSpPr/>
      </dsp:nvSpPr>
      <dsp:spPr>
        <a:xfrm>
          <a:off x="498287" y="2312051"/>
          <a:ext cx="1753257" cy="1029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Char char="•"/>
          </a:pPr>
          <a:r>
            <a:rPr lang="en-GB" sz="1400" kern="1200" dirty="0">
              <a:latin typeface="+mj-lt"/>
            </a:rPr>
            <a:t>the programme is an opportunity to build new relationships and strengthen existing relationships across local authority boundaries and with professionals. </a:t>
          </a:r>
        </a:p>
      </dsp:txBody>
      <dsp:txXfrm>
        <a:off x="498287" y="2312051"/>
        <a:ext cx="1753257" cy="1029575"/>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895243-D6C8-408B-BD6C-636C3177CD06}" type="datetimeFigureOut">
              <a:rPr lang="en-GB" smtClean="0"/>
              <a:t>29/04/2024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CF1C43-69B7-4878-95C0-2E153C03EE60}" type="slidenum">
              <a:rPr lang="en-GB" smtClean="0"/>
              <a:t>‹#›</a:t>
            </a:fld>
            <a:endParaRPr lang="en-GB"/>
          </a:p>
        </p:txBody>
      </p:sp>
    </p:spTree>
    <p:extLst>
      <p:ext uri="{BB962C8B-B14F-4D97-AF65-F5344CB8AC3E}">
        <p14:creationId xmlns:p14="http://schemas.microsoft.com/office/powerpoint/2010/main" val="213928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GB" altLang="en-US" sz="1400" b="1" u="sng"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fld id="{CBD5D274-5BE2-4863-B37E-798572D4DA17}" type="slidenum">
              <a:rPr lang="en-GB" altLang="en-US" sz="1200" smtClean="0"/>
              <a:pPr/>
              <a:t>1</a:t>
            </a:fld>
            <a:endParaRPr lang="en-GB" altLang="en-US" sz="1200"/>
          </a:p>
        </p:txBody>
      </p:sp>
    </p:spTree>
    <p:extLst>
      <p:ext uri="{BB962C8B-B14F-4D97-AF65-F5344CB8AC3E}">
        <p14:creationId xmlns:p14="http://schemas.microsoft.com/office/powerpoint/2010/main" val="787745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2CF1C43-69B7-4878-95C0-2E153C03EE60}" type="slidenum">
              <a:rPr lang="en-GB" smtClean="0"/>
              <a:t>11</a:t>
            </a:fld>
            <a:endParaRPr lang="en-GB"/>
          </a:p>
        </p:txBody>
      </p:sp>
    </p:spTree>
    <p:extLst>
      <p:ext uri="{BB962C8B-B14F-4D97-AF65-F5344CB8AC3E}">
        <p14:creationId xmlns:p14="http://schemas.microsoft.com/office/powerpoint/2010/main" val="2557153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2</a:t>
            </a:fld>
            <a:endParaRPr lang="en-GB"/>
          </a:p>
        </p:txBody>
      </p:sp>
    </p:spTree>
    <p:extLst>
      <p:ext uri="{BB962C8B-B14F-4D97-AF65-F5344CB8AC3E}">
        <p14:creationId xmlns:p14="http://schemas.microsoft.com/office/powerpoint/2010/main" val="1459541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3</a:t>
            </a:fld>
            <a:endParaRPr lang="en-GB"/>
          </a:p>
        </p:txBody>
      </p:sp>
    </p:spTree>
    <p:extLst>
      <p:ext uri="{BB962C8B-B14F-4D97-AF65-F5344CB8AC3E}">
        <p14:creationId xmlns:p14="http://schemas.microsoft.com/office/powerpoint/2010/main" val="4218972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4AFC9-037E-4AD3-9D12-783D361D0D6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0019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5</a:t>
            </a:fld>
            <a:endParaRPr lang="en-GB"/>
          </a:p>
        </p:txBody>
      </p:sp>
    </p:spTree>
    <p:extLst>
      <p:ext uri="{BB962C8B-B14F-4D97-AF65-F5344CB8AC3E}">
        <p14:creationId xmlns:p14="http://schemas.microsoft.com/office/powerpoint/2010/main" val="2457742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6</a:t>
            </a:fld>
            <a:endParaRPr lang="en-GB"/>
          </a:p>
        </p:txBody>
      </p:sp>
    </p:spTree>
    <p:extLst>
      <p:ext uri="{BB962C8B-B14F-4D97-AF65-F5344CB8AC3E}">
        <p14:creationId xmlns:p14="http://schemas.microsoft.com/office/powerpoint/2010/main" val="3967976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7</a:t>
            </a:fld>
            <a:endParaRPr lang="en-GB"/>
          </a:p>
        </p:txBody>
      </p:sp>
    </p:spTree>
    <p:extLst>
      <p:ext uri="{BB962C8B-B14F-4D97-AF65-F5344CB8AC3E}">
        <p14:creationId xmlns:p14="http://schemas.microsoft.com/office/powerpoint/2010/main" val="1614540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2CF1C43-69B7-4878-95C0-2E153C03EE60}" type="slidenum">
              <a:rPr lang="en-GB" smtClean="0"/>
              <a:t>8</a:t>
            </a:fld>
            <a:endParaRPr lang="en-GB"/>
          </a:p>
        </p:txBody>
      </p:sp>
    </p:spTree>
    <p:extLst>
      <p:ext uri="{BB962C8B-B14F-4D97-AF65-F5344CB8AC3E}">
        <p14:creationId xmlns:p14="http://schemas.microsoft.com/office/powerpoint/2010/main" val="2962866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B02EE63-789F-486A-9EFF-DA977E0496F3}" type="slidenum">
              <a:rPr lang="en-GB" smtClean="0"/>
              <a:pPr>
                <a:defRPr/>
              </a:pPr>
              <a:t>10</a:t>
            </a:fld>
            <a:endParaRPr lang="en-GB"/>
          </a:p>
        </p:txBody>
      </p:sp>
    </p:spTree>
    <p:extLst>
      <p:ext uri="{BB962C8B-B14F-4D97-AF65-F5344CB8AC3E}">
        <p14:creationId xmlns:p14="http://schemas.microsoft.com/office/powerpoint/2010/main" val="22270145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41556" y="2324659"/>
            <a:ext cx="7296081" cy="790775"/>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641555" y="6253382"/>
            <a:ext cx="3229663"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641556" y="3124193"/>
            <a:ext cx="7296081" cy="790776"/>
          </a:xfrm>
        </p:spPr>
        <p:txBody>
          <a:bodyPr lIns="0" tIns="0" rIns="0" bIns="0">
            <a:noAutofit/>
          </a:bodyPr>
          <a:lstStyle>
            <a:lvl1pPr>
              <a:defRPr sz="3600" b="0">
                <a:solidFill>
                  <a:schemeClr val="tx1"/>
                </a:solidFill>
              </a:defRPr>
            </a:lvl1pPr>
          </a:lstStyle>
          <a:p>
            <a:pPr lvl="0"/>
            <a:r>
              <a:rPr lang="en-US"/>
              <a:t>Subtitle</a:t>
            </a:r>
          </a:p>
        </p:txBody>
      </p:sp>
    </p:spTree>
    <p:extLst>
      <p:ext uri="{BB962C8B-B14F-4D97-AF65-F5344CB8AC3E}">
        <p14:creationId xmlns:p14="http://schemas.microsoft.com/office/powerpoint/2010/main" val="403540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ABA4E23-FCBE-46E9-AF92-F481572D77B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838586" y="2836677"/>
            <a:ext cx="7492777" cy="1630088"/>
          </a:xfrm>
        </p:spPr>
        <p:txBody>
          <a:bodyPr anchor="t" anchorCtr="0">
            <a:normAutofit/>
          </a:bodyPr>
          <a:lstStyle>
            <a:lvl1pPr algn="l">
              <a:lnSpc>
                <a:spcPct val="85000"/>
              </a:lnSpc>
              <a:defRPr sz="3600" b="1" cap="none" baseline="0">
                <a:solidFill>
                  <a:schemeClr val="tx1"/>
                </a:solidFill>
              </a:defRPr>
            </a:lvl1pPr>
          </a:lstStyle>
          <a:p>
            <a:r>
              <a:rPr lang="en-US"/>
              <a:t>Section title</a:t>
            </a:r>
          </a:p>
        </p:txBody>
      </p:sp>
    </p:spTree>
    <p:extLst>
      <p:ext uri="{BB962C8B-B14F-4D97-AF65-F5344CB8AC3E}">
        <p14:creationId xmlns:p14="http://schemas.microsoft.com/office/powerpoint/2010/main" val="371946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lide ">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546" y="1361856"/>
            <a:ext cx="10956797" cy="469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4" name="Footer Placeholder 3">
            <a:extLst>
              <a:ext uri="{FF2B5EF4-FFF2-40B4-BE49-F238E27FC236}">
                <a16:creationId xmlns:a16="http://schemas.microsoft.com/office/drawing/2014/main" id="{E763F045-6FE1-4010-B19A-965F3782071A}"/>
              </a:ext>
            </a:extLst>
          </p:cNvPr>
          <p:cNvSpPr>
            <a:spLocks noGrp="1"/>
          </p:cNvSpPr>
          <p:nvPr>
            <p:ph type="ftr" sz="quarter" idx="10"/>
          </p:nvPr>
        </p:nvSpPr>
        <p:spPr/>
        <p:txBody>
          <a:bodyPr/>
          <a:lstStyle/>
          <a:p>
            <a:endParaRPr lang="en-US"/>
          </a:p>
        </p:txBody>
      </p:sp>
      <p:sp>
        <p:nvSpPr>
          <p:cNvPr id="5" name="Slide Number Placeholder 4">
            <a:extLst>
              <a:ext uri="{FF2B5EF4-FFF2-40B4-BE49-F238E27FC236}">
                <a16:creationId xmlns:a16="http://schemas.microsoft.com/office/drawing/2014/main" id="{9980D8CA-E46C-483D-8651-178424FBAAFC}"/>
              </a:ext>
            </a:extLst>
          </p:cNvPr>
          <p:cNvSpPr>
            <a:spLocks noGrp="1"/>
          </p:cNvSpPr>
          <p:nvPr>
            <p:ph type="sldNum" sz="quarter" idx="11"/>
          </p:nvPr>
        </p:nvSpPr>
        <p:spPr/>
        <p:txBody>
          <a:bodyPr/>
          <a:lstStyle/>
          <a:p>
            <a:fld id="{4FAB73BC-B049-4115-A692-8D63A059BFB8}" type="slidenum">
              <a:rPr lang="en-GB" smtClean="0"/>
              <a:pPr/>
              <a:t>‹#›</a:t>
            </a:fld>
            <a:endParaRPr lang="en-GB"/>
          </a:p>
        </p:txBody>
      </p:sp>
    </p:spTree>
    <p:extLst>
      <p:ext uri="{BB962C8B-B14F-4D97-AF65-F5344CB8AC3E}">
        <p14:creationId xmlns:p14="http://schemas.microsoft.com/office/powerpoint/2010/main" val="4260667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16DB07B-09C9-453F-B765-54897D475D93}"/>
              </a:ext>
            </a:extLst>
          </p:cNvPr>
          <p:cNvSpPr>
            <a:spLocks noGrp="1"/>
          </p:cNvSpPr>
          <p:nvPr>
            <p:ph sz="quarter" idx="14"/>
          </p:nvPr>
        </p:nvSpPr>
        <p:spPr>
          <a:xfrm>
            <a:off x="6096000" y="1361856"/>
            <a:ext cx="5508625" cy="46611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idx="1"/>
          </p:nvPr>
        </p:nvSpPr>
        <p:spPr>
          <a:xfrm>
            <a:off x="647546" y="1361856"/>
            <a:ext cx="5288033" cy="4660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453442" y="6348400"/>
            <a:ext cx="10154233"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US"/>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extLst>
      <p:ext uri="{BB962C8B-B14F-4D97-AF65-F5344CB8AC3E}">
        <p14:creationId xmlns:p14="http://schemas.microsoft.com/office/powerpoint/2010/main" val="2955734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p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4BF72B-E63F-4D7A-9EDC-FE7CB2CEA6D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453442" y="6348400"/>
            <a:ext cx="10154233"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5" name="Slide Number Placeholder 4">
            <a:extLst>
              <a:ext uri="{FF2B5EF4-FFF2-40B4-BE49-F238E27FC236}">
                <a16:creationId xmlns:a16="http://schemas.microsoft.com/office/drawing/2014/main" id="{376E03D2-9C7C-4AF2-BDB8-6D1A8E0800B8}"/>
              </a:ext>
            </a:extLst>
          </p:cNvPr>
          <p:cNvSpPr>
            <a:spLocks noGrp="1"/>
          </p:cNvSpPr>
          <p:nvPr>
            <p:ph type="sldNum" sz="quarter" idx="16"/>
          </p:nvPr>
        </p:nvSpPr>
        <p:spPr/>
        <p:txBody>
          <a:bodyPr/>
          <a:lstStyle/>
          <a:p>
            <a:fld id="{4FAB73BC-B049-4115-A692-8D63A059BFB8}" type="slidenum">
              <a:rPr lang="en-US" smtClean="0"/>
              <a:pPr/>
              <a:t>‹#›</a:t>
            </a:fld>
            <a:endParaRPr lang="en-US"/>
          </a:p>
        </p:txBody>
      </p:sp>
      <p:sp>
        <p:nvSpPr>
          <p:cNvPr id="2" name="Title 1">
            <a:extLst>
              <a:ext uri="{FF2B5EF4-FFF2-40B4-BE49-F238E27FC236}">
                <a16:creationId xmlns:a16="http://schemas.microsoft.com/office/drawing/2014/main" id="{3EAE47C9-FA90-491B-A398-CE785F59473E}"/>
              </a:ext>
            </a:extLst>
          </p:cNvPr>
          <p:cNvSpPr>
            <a:spLocks noGrp="1"/>
          </p:cNvSpPr>
          <p:nvPr>
            <p:ph type="title"/>
          </p:nvPr>
        </p:nvSpPr>
        <p:spPr>
          <a:xfrm>
            <a:off x="5283199" y="1145808"/>
            <a:ext cx="6321143" cy="4626341"/>
          </a:xfrm>
        </p:spPr>
        <p:txBody>
          <a:bodyPr/>
          <a:lstStyle>
            <a:lvl1pPr>
              <a:defRPr sz="2800">
                <a:solidFill>
                  <a:schemeClr val="tx1"/>
                </a:solidFill>
              </a:defRPr>
            </a:lvl1pPr>
          </a:lstStyle>
          <a:p>
            <a:r>
              <a:rPr lang="en-US"/>
              <a:t>Click to edit Master title style</a:t>
            </a:r>
            <a:endParaRPr lang="en-GB"/>
          </a:p>
        </p:txBody>
      </p:sp>
    </p:spTree>
    <p:extLst>
      <p:ext uri="{BB962C8B-B14F-4D97-AF65-F5344CB8AC3E}">
        <p14:creationId xmlns:p14="http://schemas.microsoft.com/office/powerpoint/2010/main" val="3736368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ear Cover slide ">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7E39FA2-65DE-4E96-9C1B-DA718C41665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Title 1">
            <a:extLst>
              <a:ext uri="{FF2B5EF4-FFF2-40B4-BE49-F238E27FC236}">
                <a16:creationId xmlns:a16="http://schemas.microsoft.com/office/drawing/2014/main" id="{A1183695-5B41-4020-8AEA-8FE559E32813}"/>
              </a:ext>
            </a:extLst>
          </p:cNvPr>
          <p:cNvSpPr>
            <a:spLocks noGrp="1"/>
          </p:cNvSpPr>
          <p:nvPr>
            <p:ph type="title" hasCustomPrompt="1"/>
          </p:nvPr>
        </p:nvSpPr>
        <p:spPr>
          <a:xfrm>
            <a:off x="1260000" y="5775074"/>
            <a:ext cx="2973917" cy="946149"/>
          </a:xfrm>
        </p:spPr>
        <p:txBody>
          <a:bodyPr/>
          <a:lstStyle>
            <a:lvl1pPr marL="0" marR="0" indent="0" algn="l" defTabSz="685783" rtl="0" eaLnBrk="1" fontAlgn="auto" latinLnBrk="0" hangingPunct="1">
              <a:lnSpc>
                <a:spcPct val="90000"/>
              </a:lnSpc>
              <a:spcBef>
                <a:spcPct val="0"/>
              </a:spcBef>
              <a:spcAft>
                <a:spcPts val="0"/>
              </a:spcAft>
              <a:buClrTx/>
              <a:buSzTx/>
              <a:buFontTx/>
              <a:buNone/>
              <a:tabLst/>
              <a:defRPr sz="1100">
                <a:solidFill>
                  <a:schemeClr val="tx1"/>
                </a:solidFill>
              </a:defRPr>
            </a:lvl1pPr>
          </a:lstStyle>
          <a:p>
            <a:pPr marL="0" marR="0" lvl="0" indent="0" algn="l" defTabSz="685783" rtl="0" eaLnBrk="1" fontAlgn="auto" latinLnBrk="0" hangingPunct="1">
              <a:lnSpc>
                <a:spcPct val="90000"/>
              </a:lnSpc>
              <a:spcBef>
                <a:spcPct val="0"/>
              </a:spcBef>
              <a:spcAft>
                <a:spcPts val="0"/>
              </a:spcAft>
              <a:buClrTx/>
              <a:buSzTx/>
              <a:buFontTx/>
              <a:buNone/>
              <a:tabLst/>
              <a:defRPr/>
            </a:pPr>
            <a:r>
              <a:rPr lang="en-GB" noProof="0"/>
              <a:t>Department for Education</a:t>
            </a:r>
          </a:p>
        </p:txBody>
      </p:sp>
    </p:spTree>
    <p:extLst>
      <p:ext uri="{BB962C8B-B14F-4D97-AF65-F5344CB8AC3E}">
        <p14:creationId xmlns:p14="http://schemas.microsoft.com/office/powerpoint/2010/main" val="4067939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1514674" y="6566446"/>
            <a:ext cx="478367" cy="155496"/>
          </a:xfrm>
          <a:prstGeom prst="rect">
            <a:avLst/>
          </a:prstGeom>
        </p:spPr>
        <p:txBody>
          <a:bodyPr anchor="ctr"/>
          <a:lstStyle>
            <a:lvl1pPr algn="ctr">
              <a:defRPr sz="675"/>
            </a:lvl1pPr>
          </a:lstStyle>
          <a:p>
            <a:fld id="{5D5369AF-0EB7-4BAF-8B64-14FFB1E0C7EA}" type="slidenum">
              <a:rPr lang="en-GB" smtClean="0"/>
              <a:pPr/>
              <a:t>‹#›</a:t>
            </a:fld>
            <a:endParaRPr lang="en-GB"/>
          </a:p>
        </p:txBody>
      </p:sp>
      <p:sp>
        <p:nvSpPr>
          <p:cNvPr id="2" name="Title 1"/>
          <p:cNvSpPr>
            <a:spLocks noGrp="1"/>
          </p:cNvSpPr>
          <p:nvPr>
            <p:ph type="title"/>
          </p:nvPr>
        </p:nvSpPr>
        <p:spPr>
          <a:xfrm>
            <a:off x="522493" y="120579"/>
            <a:ext cx="11162648" cy="656173"/>
          </a:xfrm>
        </p:spPr>
        <p:txBody>
          <a:bodyPr/>
          <a:lstStyle>
            <a:lvl1pPr>
              <a:defRPr lang="en-GB" sz="1650" b="1" dirty="0">
                <a:solidFill>
                  <a:schemeClr val="tx2"/>
                </a:solidFill>
                <a:latin typeface="Arial" panose="020B0604020202020204" pitchFamily="34" charset="0"/>
                <a:ea typeface="+mj-ea"/>
                <a:cs typeface="Arial" panose="020B0604020202020204" pitchFamily="34" charset="0"/>
              </a:defRPr>
            </a:lvl1pPr>
          </a:lstStyle>
          <a:p>
            <a:r>
              <a:rPr lang="en-US"/>
              <a:t>Click to edit Master title style</a:t>
            </a:r>
            <a:endParaRPr lang="en-GB"/>
          </a:p>
        </p:txBody>
      </p:sp>
      <p:sp>
        <p:nvSpPr>
          <p:cNvPr id="4" name="Text Placeholder 3"/>
          <p:cNvSpPr>
            <a:spLocks noGrp="1"/>
          </p:cNvSpPr>
          <p:nvPr>
            <p:ph type="body" sz="quarter" idx="13"/>
          </p:nvPr>
        </p:nvSpPr>
        <p:spPr>
          <a:xfrm>
            <a:off x="522502" y="1125137"/>
            <a:ext cx="4068233" cy="1338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54041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4685" y="6145214"/>
            <a:ext cx="1932516"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508000" y="457200"/>
            <a:ext cx="10160000" cy="2971800"/>
          </a:xfrm>
        </p:spPr>
        <p:txBody>
          <a:bodyPr/>
          <a:lstStyle>
            <a:lvl1pPr>
              <a:defRPr sz="4400"/>
            </a:lvl1pPr>
          </a:lstStyle>
          <a:p>
            <a:pPr lvl="0"/>
            <a:r>
              <a:rPr lang="en-US" altLang="en-US" noProof="0"/>
              <a:t>Click to edit Master title style</a:t>
            </a:r>
          </a:p>
        </p:txBody>
      </p:sp>
      <p:sp>
        <p:nvSpPr>
          <p:cNvPr id="7171" name="Rectangle 3"/>
          <p:cNvSpPr>
            <a:spLocks noGrp="1" noChangeArrowheads="1"/>
          </p:cNvSpPr>
          <p:nvPr>
            <p:ph type="subTitle" idx="1"/>
          </p:nvPr>
        </p:nvSpPr>
        <p:spPr>
          <a:xfrm>
            <a:off x="508000" y="5791200"/>
            <a:ext cx="9144000" cy="914400"/>
          </a:xfrm>
        </p:spPr>
        <p:txBody>
          <a:bodyPr anchor="b"/>
          <a:lstStyle>
            <a:lvl1pPr marL="0" indent="0">
              <a:defRPr b="1"/>
            </a:lvl1pPr>
          </a:lstStyle>
          <a:p>
            <a:pPr lvl="0"/>
            <a:r>
              <a:rPr lang="en-US" altLang="en-US" noProof="0"/>
              <a:t>Click to edit Master subtitle style</a:t>
            </a:r>
          </a:p>
        </p:txBody>
      </p:sp>
    </p:spTree>
    <p:extLst>
      <p:ext uri="{BB962C8B-B14F-4D97-AF65-F5344CB8AC3E}">
        <p14:creationId xmlns:p14="http://schemas.microsoft.com/office/powerpoint/2010/main" val="4150308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7162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6A8D118D-2BCC-4257-AFED-B794C7C526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41574" y="2324687"/>
            <a:ext cx="7296081" cy="790775"/>
          </a:xfrm>
        </p:spPr>
        <p:txBody>
          <a:bodyPr lIns="0" tIns="0" rIns="0" bIns="0" anchor="b" anchorCtr="0">
            <a:noAutofit/>
          </a:bodyPr>
          <a:lstStyle>
            <a:lvl1pPr algn="l">
              <a:lnSpc>
                <a:spcPct val="85000"/>
              </a:lnSpc>
              <a:defRPr sz="1688" b="1" cap="none" baseline="0">
                <a:solidFill>
                  <a:schemeClr val="tx1"/>
                </a:solidFill>
                <a:latin typeface="+mj-lt"/>
              </a:defRPr>
            </a:lvl1pPr>
          </a:lstStyle>
          <a:p>
            <a:r>
              <a:rPr lang="en-US"/>
              <a:t>Title </a:t>
            </a:r>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641574" y="6253382"/>
            <a:ext cx="3229663" cy="374650"/>
          </a:xfrm>
        </p:spPr>
        <p:txBody>
          <a:bodyPr lIns="0" tIns="0" rIns="0" bIns="0">
            <a:noAutofit/>
          </a:bodyPr>
          <a:lstStyle>
            <a:lvl1pPr marL="0" indent="0" algn="l">
              <a:buNone/>
              <a:defRPr sz="506">
                <a:solidFill>
                  <a:schemeClr val="tx1"/>
                </a:solidFill>
              </a:defRPr>
            </a:lvl1pPr>
            <a:lvl5pPr marL="313887" indent="0" algn="l">
              <a:buNone/>
              <a:defRPr/>
            </a:lvl5pPr>
          </a:lstStyle>
          <a:p>
            <a:pPr lvl="0"/>
            <a:r>
              <a:rPr lang="en-GB"/>
              <a:t>Month 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hasCustomPrompt="1"/>
          </p:nvPr>
        </p:nvSpPr>
        <p:spPr>
          <a:xfrm>
            <a:off x="641574" y="3124193"/>
            <a:ext cx="7296081" cy="790776"/>
          </a:xfrm>
        </p:spPr>
        <p:txBody>
          <a:bodyPr lIns="0" tIns="0" rIns="0" bIns="0">
            <a:noAutofit/>
          </a:bodyPr>
          <a:lstStyle>
            <a:lvl1pPr>
              <a:defRPr sz="1519" b="0">
                <a:solidFill>
                  <a:schemeClr val="tx1"/>
                </a:solidFill>
              </a:defRPr>
            </a:lvl1pPr>
          </a:lstStyle>
          <a:p>
            <a:pPr lvl="0"/>
            <a:r>
              <a:rPr lang="en-US"/>
              <a:t>Subtitle</a:t>
            </a:r>
          </a:p>
        </p:txBody>
      </p:sp>
    </p:spTree>
    <p:extLst>
      <p:ext uri="{BB962C8B-B14F-4D97-AF65-F5344CB8AC3E}">
        <p14:creationId xmlns:p14="http://schemas.microsoft.com/office/powerpoint/2010/main" val="303587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16DB07B-09C9-453F-B765-54897D475D93}"/>
              </a:ext>
            </a:extLst>
          </p:cNvPr>
          <p:cNvSpPr>
            <a:spLocks noGrp="1"/>
          </p:cNvSpPr>
          <p:nvPr>
            <p:ph sz="quarter" idx="14"/>
          </p:nvPr>
        </p:nvSpPr>
        <p:spPr>
          <a:xfrm>
            <a:off x="6096000" y="1361856"/>
            <a:ext cx="5508625" cy="46611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2"/>
          <p:cNvSpPr>
            <a:spLocks noGrp="1"/>
          </p:cNvSpPr>
          <p:nvPr>
            <p:ph idx="1"/>
          </p:nvPr>
        </p:nvSpPr>
        <p:spPr>
          <a:xfrm>
            <a:off x="647546" y="1361856"/>
            <a:ext cx="5288033" cy="4660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4">
            <a:extLst>
              <a:ext uri="{FF2B5EF4-FFF2-40B4-BE49-F238E27FC236}">
                <a16:creationId xmlns:a16="http://schemas.microsoft.com/office/drawing/2014/main" id="{80B686D1-1E2E-4A9B-B3E8-6E81C44D7048}"/>
              </a:ext>
            </a:extLst>
          </p:cNvPr>
          <p:cNvSpPr txBox="1">
            <a:spLocks/>
          </p:cNvSpPr>
          <p:nvPr userDrawn="1"/>
        </p:nvSpPr>
        <p:spPr>
          <a:xfrm>
            <a:off x="453442" y="6348400"/>
            <a:ext cx="10154233" cy="365125"/>
          </a:xfrm>
          <a:prstGeom prst="rect">
            <a:avLst/>
          </a:prstGeom>
        </p:spPr>
        <p:txBody>
          <a:bodyPr vert="horz" lIns="91440" tIns="45720" rIns="91440" bIns="45720" rtlCol="0" anchor="t" anchorCtr="0"/>
          <a:lstStyle>
            <a:defPPr>
              <a:defRPr lang="en-US"/>
            </a:defPPr>
            <a:lvl1pPr marL="0" algn="l" defTabSz="457200" rtl="0" eaLnBrk="1" latinLnBrk="0" hangingPunct="1">
              <a:defRPr sz="1300" kern="1200">
                <a:solidFill>
                  <a:srgbClr val="0A548B"/>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900" b="0">
              <a:solidFill>
                <a:srgbClr val="000000"/>
              </a:solidFill>
            </a:endParaRPr>
          </a:p>
        </p:txBody>
      </p:sp>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endParaRPr lang="en-US"/>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Tree>
    <p:extLst>
      <p:ext uri="{BB962C8B-B14F-4D97-AF65-F5344CB8AC3E}">
        <p14:creationId xmlns:p14="http://schemas.microsoft.com/office/powerpoint/2010/main" val="107706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41967" y="647801"/>
            <a:ext cx="10732717" cy="2387600"/>
          </a:xfrm>
          <a:prstGeom prst="rect">
            <a:avLst/>
          </a:prstGeom>
        </p:spPr>
        <p:txBody>
          <a:bodyPr anchor="b">
            <a:normAutofit/>
          </a:bodyPr>
          <a:lstStyle>
            <a:lvl1pPr algn="l">
              <a:defRPr sz="5000" b="1">
                <a:solidFill>
                  <a:schemeClr val="tx2"/>
                </a:solidFill>
                <a:latin typeface="Arial" panose="020B0604020202020204" pitchFamily="34" charset="0"/>
                <a:cs typeface="Arial" panose="020B0604020202020204" pitchFamily="34" charset="0"/>
              </a:defRPr>
            </a:lvl1pPr>
          </a:lstStyle>
          <a:p>
            <a:r>
              <a:rPr lang="en-GB"/>
              <a:t>Click to edit Master title style</a:t>
            </a:r>
            <a:endParaRPr lang="en-US"/>
          </a:p>
        </p:txBody>
      </p:sp>
      <p:sp>
        <p:nvSpPr>
          <p:cNvPr id="6" name="Slide Number Placeholder 5"/>
          <p:cNvSpPr>
            <a:spLocks noGrp="1"/>
          </p:cNvSpPr>
          <p:nvPr>
            <p:ph type="sldNum" sz="quarter" idx="12"/>
          </p:nvPr>
        </p:nvSpPr>
        <p:spPr>
          <a:xfrm>
            <a:off x="11514666" y="6566446"/>
            <a:ext cx="478367" cy="155496"/>
          </a:xfrm>
          <a:prstGeom prst="rect">
            <a:avLst/>
          </a:prstGeom>
        </p:spPr>
        <p:txBody>
          <a:bodyPr anchor="ctr"/>
          <a:lstStyle>
            <a:lvl1pPr algn="ctr">
              <a:defRPr sz="900"/>
            </a:lvl1pPr>
          </a:lstStyle>
          <a:p>
            <a:fld id="{5D5369AF-0EB7-4BAF-8B64-14FFB1E0C7EA}" type="slidenum">
              <a:rPr lang="en-GB" smtClean="0"/>
              <a:pPr/>
              <a:t>‹#›</a:t>
            </a:fld>
            <a:endParaRPr lang="en-GB"/>
          </a:p>
        </p:txBody>
      </p:sp>
      <p:sp>
        <p:nvSpPr>
          <p:cNvPr id="7" name="Subtitle 2"/>
          <p:cNvSpPr>
            <a:spLocks noGrp="1"/>
          </p:cNvSpPr>
          <p:nvPr>
            <p:ph type="subTitle" idx="1"/>
          </p:nvPr>
        </p:nvSpPr>
        <p:spPr>
          <a:xfrm>
            <a:off x="1018569" y="3358995"/>
            <a:ext cx="8465835"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Tree>
    <p:extLst>
      <p:ext uri="{BB962C8B-B14F-4D97-AF65-F5344CB8AC3E}">
        <p14:creationId xmlns:p14="http://schemas.microsoft.com/office/powerpoint/2010/main" val="491724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1514666" y="6566446"/>
            <a:ext cx="478367" cy="155496"/>
          </a:xfrm>
          <a:prstGeom prst="rect">
            <a:avLst/>
          </a:prstGeom>
        </p:spPr>
        <p:txBody>
          <a:bodyPr anchor="ctr"/>
          <a:lstStyle>
            <a:lvl1pPr algn="ctr">
              <a:defRPr sz="900"/>
            </a:lvl1pPr>
          </a:lstStyle>
          <a:p>
            <a:fld id="{5D5369AF-0EB7-4BAF-8B64-14FFB1E0C7EA}" type="slidenum">
              <a:rPr lang="en-GB" smtClean="0"/>
              <a:pPr/>
              <a:t>‹#›</a:t>
            </a:fld>
            <a:endParaRPr lang="en-GB"/>
          </a:p>
        </p:txBody>
      </p:sp>
      <p:cxnSp>
        <p:nvCxnSpPr>
          <p:cNvPr id="10" name="Straight Connector 9"/>
          <p:cNvCxnSpPr/>
          <p:nvPr userDrawn="1"/>
        </p:nvCxnSpPr>
        <p:spPr>
          <a:xfrm>
            <a:off x="0" y="776752"/>
            <a:ext cx="12192000" cy="0"/>
          </a:xfrm>
          <a:prstGeom prst="line">
            <a:avLst/>
          </a:prstGeom>
          <a:ln w="12700">
            <a:solidFill>
              <a:schemeClr val="tx2"/>
            </a:solidFill>
          </a:ln>
        </p:spPr>
        <p:style>
          <a:lnRef idx="1">
            <a:schemeClr val="accent6"/>
          </a:lnRef>
          <a:fillRef idx="0">
            <a:schemeClr val="accent6"/>
          </a:fillRef>
          <a:effectRef idx="0">
            <a:schemeClr val="accent6"/>
          </a:effectRef>
          <a:fontRef idx="minor">
            <a:schemeClr val="tx1"/>
          </a:fontRef>
        </p:style>
      </p:cxnSp>
      <p:sp>
        <p:nvSpPr>
          <p:cNvPr id="2" name="Title 1"/>
          <p:cNvSpPr>
            <a:spLocks noGrp="1"/>
          </p:cNvSpPr>
          <p:nvPr>
            <p:ph type="title"/>
          </p:nvPr>
        </p:nvSpPr>
        <p:spPr>
          <a:xfrm>
            <a:off x="522493" y="120579"/>
            <a:ext cx="11162648" cy="656173"/>
          </a:xfrm>
        </p:spPr>
        <p:txBody>
          <a:bodyPr/>
          <a:lstStyle>
            <a:lvl1pPr>
              <a:defRPr lang="en-GB" sz="2200" b="1" dirty="0">
                <a:solidFill>
                  <a:schemeClr val="tx2"/>
                </a:solidFill>
                <a:latin typeface="Arial" panose="020B0604020202020204" pitchFamily="34" charset="0"/>
                <a:ea typeface="+mj-ea"/>
                <a:cs typeface="Arial" panose="020B0604020202020204" pitchFamily="34" charset="0"/>
              </a:defRPr>
            </a:lvl1pPr>
          </a:lstStyle>
          <a:p>
            <a:r>
              <a:rPr lang="en-GB"/>
              <a:t>Click to edit Master title style</a:t>
            </a:r>
          </a:p>
        </p:txBody>
      </p:sp>
      <p:sp>
        <p:nvSpPr>
          <p:cNvPr id="4" name="Text Placeholder 3"/>
          <p:cNvSpPr>
            <a:spLocks noGrp="1"/>
          </p:cNvSpPr>
          <p:nvPr>
            <p:ph type="body" sz="quarter" idx="13"/>
          </p:nvPr>
        </p:nvSpPr>
        <p:spPr>
          <a:xfrm>
            <a:off x="522494" y="1125137"/>
            <a:ext cx="4068233" cy="13382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32108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2. Slide Title"/>
          <p:cNvSpPr>
            <a:spLocks noGrp="1"/>
          </p:cNvSpPr>
          <p:nvPr>
            <p:ph type="title"/>
          </p:nvPr>
        </p:nvSpPr>
        <p:spPr bwMode="auto"/>
        <p:txBody>
          <a:bodyPr/>
          <a:lstStyle>
            <a:lvl1pPr>
              <a:defRPr sz="2200"/>
            </a:lvl1pPr>
          </a:lstStyle>
          <a:p>
            <a:r>
              <a:rPr lang="en-GB"/>
              <a:t>Click to edit Master title style</a:t>
            </a:r>
            <a:endParaRPr lang="x-none"/>
          </a:p>
        </p:txBody>
      </p:sp>
      <p:sp>
        <p:nvSpPr>
          <p:cNvPr id="8" name="Slide Number"/>
          <p:cNvSpPr txBox="1">
            <a:spLocks/>
          </p:cNvSpPr>
          <p:nvPr userDrawn="1"/>
        </p:nvSpPr>
        <p:spPr bwMode="auto">
          <a:xfrm>
            <a:off x="11652054" y="6640500"/>
            <a:ext cx="123432" cy="125547"/>
          </a:xfrm>
          <a:prstGeom prst="rect">
            <a:avLst/>
          </a:prstGeom>
        </p:spPr>
        <p:txBody>
          <a:bodyPr vert="horz" wrap="none" lIns="0" tIns="0" rIns="0" bIns="0" rtlCol="0" anchor="ctr">
            <a:spAutoFit/>
          </a:bodyPr>
          <a:lstStyle>
            <a:defPPr>
              <a:defRPr lang="x-none"/>
            </a:defPPr>
            <a:lvl1pPr>
              <a:defRPr lang="x-none" sz="1000" baseline="0">
                <a:latin typeface="+mn-lt"/>
              </a:defRPr>
            </a:lvl1pPr>
          </a:lstStyle>
          <a:p>
            <a:fld id="{42C328C1-A84F-4A39-A664-DBA00541A8C6}" type="slidenum">
              <a:rPr lang="x-none" sz="816" baseline="0" smtClean="0">
                <a:solidFill>
                  <a:srgbClr val="808080"/>
                </a:solidFill>
                <a:latin typeface="+mn-lt"/>
              </a:rPr>
              <a:pPr/>
              <a:t>‹#›</a:t>
            </a:fld>
            <a:endParaRPr lang="x-none" sz="816" baseline="0">
              <a:solidFill>
                <a:srgbClr val="808080"/>
              </a:solidFill>
              <a:latin typeface="+mn-lt"/>
            </a:endParaRPr>
          </a:p>
        </p:txBody>
      </p:sp>
      <p:sp>
        <p:nvSpPr>
          <p:cNvPr id="5" name="doc id" hidden="1"/>
          <p:cNvSpPr>
            <a:spLocks noChangeArrowheads="1"/>
          </p:cNvSpPr>
          <p:nvPr userDrawn="1"/>
        </p:nvSpPr>
        <p:spPr bwMode="auto">
          <a:xfrm>
            <a:off x="10995479" y="51833"/>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algn="r" defTabSz="913526"/>
            <a:endParaRPr lang="x-none" sz="816" baseline="0">
              <a:solidFill>
                <a:srgbClr val="808080"/>
              </a:solidFill>
              <a:latin typeface="+mn-lt"/>
              <a:ea typeface="+mn-ea"/>
            </a:endParaRPr>
          </a:p>
        </p:txBody>
      </p:sp>
    </p:spTree>
    <p:extLst>
      <p:ext uri="{BB962C8B-B14F-4D97-AF65-F5344CB8AC3E}">
        <p14:creationId xmlns:p14="http://schemas.microsoft.com/office/powerpoint/2010/main" val="637886293"/>
      </p:ext>
    </p:extLst>
  </p:cSld>
  <p:clrMapOvr>
    <a:masterClrMapping/>
  </p:clrMapOvr>
  <p:extLst>
    <p:ext uri="{DCECCB84-F9BA-43D5-87BE-67443E8EF086}">
      <p15:sldGuideLst xmlns:p15="http://schemas.microsoft.com/office/powerpoint/2012/main">
        <p15:guide id="1" pos="7340">
          <p15:clr>
            <a:srgbClr val="F26B43"/>
          </p15:clr>
        </p15:guide>
        <p15:guide id="2" pos="99">
          <p15:clr>
            <a:srgbClr val="F26B43"/>
          </p15:clr>
        </p15:guide>
        <p15:guide id="3" orient="horz" pos="571">
          <p15:clr>
            <a:srgbClr val="F26B43"/>
          </p15:clr>
        </p15:guide>
        <p15:guide id="4" orient="horz" pos="3911">
          <p15:clr>
            <a:srgbClr val="F26B43"/>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userDrawn="1">
            <p:custDataLst>
              <p:tags r:id="rId2"/>
            </p:custData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3087" name="think-cell Slide" r:id="rId5" imgW="501" imgH="501" progId="TCLayout.ActiveDocument.1">
                  <p:embed/>
                </p:oleObj>
              </mc:Choice>
              <mc:Fallback>
                <p:oleObj name="think-cell Slide" r:id="rId5" imgW="501" imgH="501" progId="TCLayout.ActiveDocument.1">
                  <p:embed/>
                  <p:pic>
                    <p:nvPicPr>
                      <p:cNvPr id="15" name="Object 14"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6" name="Rectangle 5" hidden="1"/>
          <p:cNvSpPr/>
          <p:nvPr userDrawn="1">
            <p:custDataLst>
              <p:tags r:id="rId3"/>
            </p:custDataLst>
          </p:nvPr>
        </p:nvSpPr>
        <p:spPr bwMode="auto">
          <a:xfrm>
            <a:off x="0" y="0"/>
            <a:ext cx="195385"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100000"/>
              </a:lnSpc>
              <a:spcBef>
                <a:spcPct val="0"/>
              </a:spcBef>
              <a:spcAft>
                <a:spcPct val="0"/>
              </a:spcAft>
            </a:pPr>
            <a:endParaRPr lang="en-US" sz="1000" b="0" i="0" baseline="0">
              <a:latin typeface="Arial" panose="020B0604020202020204" pitchFamily="34" charset="0"/>
              <a:ea typeface="+mn-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43934" y="227931"/>
            <a:ext cx="11808718" cy="424732"/>
          </a:xfrm>
        </p:spPr>
        <p:txBody>
          <a:bodyPr>
            <a:spAutoFit/>
          </a:bodyPr>
          <a:lstStyle/>
          <a:p>
            <a:r>
              <a:rPr lang="en-GB"/>
              <a:t>Click to edit Master title style</a:t>
            </a:r>
          </a:p>
        </p:txBody>
      </p:sp>
      <p:sp>
        <p:nvSpPr>
          <p:cNvPr id="3" name="Slide Number Placeholder 2"/>
          <p:cNvSpPr>
            <a:spLocks noGrp="1"/>
          </p:cNvSpPr>
          <p:nvPr>
            <p:ph type="sldNum" sz="quarter" idx="10"/>
          </p:nvPr>
        </p:nvSpPr>
        <p:spPr/>
        <p:txBody>
          <a:bodyPr/>
          <a:lstStyle/>
          <a:p>
            <a:fld id="{E9403965-1113-4FF4-B2E5-2E7776C5E036}" type="slidenum">
              <a:rPr lang="en-GB" smtClean="0"/>
              <a:pPr/>
              <a:t>‹#›</a:t>
            </a:fld>
            <a:endParaRPr lang="en-GB"/>
          </a:p>
        </p:txBody>
      </p:sp>
    </p:spTree>
    <p:extLst>
      <p:ext uri="{BB962C8B-B14F-4D97-AF65-F5344CB8AC3E}">
        <p14:creationId xmlns:p14="http://schemas.microsoft.com/office/powerpoint/2010/main" val="234658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pt-PT"/>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pt-PT"/>
          </a:p>
        </p:txBody>
      </p:sp>
      <p:sp>
        <p:nvSpPr>
          <p:cNvPr id="6" name="TextBox 5"/>
          <p:cNvSpPr txBox="1"/>
          <p:nvPr userDrawn="1"/>
        </p:nvSpPr>
        <p:spPr>
          <a:xfrm>
            <a:off x="11626137" y="6566446"/>
            <a:ext cx="284012" cy="155496"/>
          </a:xfrm>
          <a:prstGeom prst="rect">
            <a:avLst/>
          </a:prstGeom>
          <a:noFill/>
        </p:spPr>
        <p:txBody>
          <a:bodyPr vert="horz" wrap="none" lIns="0" tIns="0" rIns="0" bIns="0" rtlCol="0">
            <a:noAutofit/>
          </a:bodyPr>
          <a:lstStyle/>
          <a:p>
            <a:fld id="{B4FFF75A-0926-4B5E-97DB-CA962FEB5430}" type="slidenum">
              <a:rPr lang="pt-PT" sz="1020" smtClean="0">
                <a:solidFill>
                  <a:srgbClr val="000000"/>
                </a:solidFill>
              </a:rPr>
              <a:pPr/>
              <a:t>‹#›</a:t>
            </a:fld>
            <a:endParaRPr lang="pt-PT" sz="1020">
              <a:solidFill>
                <a:srgbClr val="000000"/>
              </a:solidFill>
            </a:endParaRPr>
          </a:p>
        </p:txBody>
      </p:sp>
      <p:sp>
        <p:nvSpPr>
          <p:cNvPr id="7" name="TextBox 6"/>
          <p:cNvSpPr txBox="1"/>
          <p:nvPr userDrawn="1"/>
        </p:nvSpPr>
        <p:spPr>
          <a:xfrm>
            <a:off x="11626137" y="6566446"/>
            <a:ext cx="284012" cy="155496"/>
          </a:xfrm>
          <a:prstGeom prst="rect">
            <a:avLst/>
          </a:prstGeom>
          <a:noFill/>
        </p:spPr>
        <p:txBody>
          <a:bodyPr vert="horz" wrap="none" lIns="0" tIns="0" rIns="0" bIns="0" rtlCol="0">
            <a:noAutofit/>
          </a:bodyPr>
          <a:lstStyle/>
          <a:p>
            <a:fld id="{8F2F08B1-B867-4396-9E1A-77AE3D1E15D4}" type="slidenum">
              <a:rPr lang="en-ZA" sz="1020" smtClean="0">
                <a:solidFill>
                  <a:srgbClr val="000000"/>
                </a:solidFill>
              </a:rPr>
              <a:pPr/>
              <a:t>‹#›</a:t>
            </a:fld>
            <a:endParaRPr lang="en-ZA" sz="1020">
              <a:solidFill>
                <a:srgbClr val="000000"/>
              </a:solidFill>
            </a:endParaRPr>
          </a:p>
        </p:txBody>
      </p:sp>
      <p:sp>
        <p:nvSpPr>
          <p:cNvPr id="8" name="TextBox 7"/>
          <p:cNvSpPr txBox="1"/>
          <p:nvPr userDrawn="1"/>
        </p:nvSpPr>
        <p:spPr>
          <a:xfrm>
            <a:off x="11626137" y="6566446"/>
            <a:ext cx="284012" cy="155496"/>
          </a:xfrm>
          <a:prstGeom prst="rect">
            <a:avLst/>
          </a:prstGeom>
          <a:noFill/>
        </p:spPr>
        <p:txBody>
          <a:bodyPr vert="horz" wrap="none" lIns="0" tIns="0" rIns="0" bIns="0" rtlCol="0">
            <a:noAutofit/>
          </a:bodyPr>
          <a:lstStyle/>
          <a:p>
            <a:fld id="{C8930EB6-C89A-406F-BBA0-4D25B7BAE791}" type="slidenum">
              <a:rPr lang="en-US" sz="1020" smtClean="0">
                <a:solidFill>
                  <a:srgbClr val="000000"/>
                </a:solidFill>
              </a:rPr>
              <a:pPr/>
              <a:t>‹#›</a:t>
            </a:fld>
            <a:endParaRPr lang="en-US" sz="1020">
              <a:solidFill>
                <a:srgbClr val="000000"/>
              </a:solidFill>
            </a:endParaRPr>
          </a:p>
        </p:txBody>
      </p:sp>
      <p:sp>
        <p:nvSpPr>
          <p:cNvPr id="9" name="TextBox 8"/>
          <p:cNvSpPr txBox="1"/>
          <p:nvPr userDrawn="1"/>
        </p:nvSpPr>
        <p:spPr>
          <a:xfrm>
            <a:off x="11626137" y="6566446"/>
            <a:ext cx="284012" cy="155496"/>
          </a:xfrm>
          <a:prstGeom prst="rect">
            <a:avLst/>
          </a:prstGeom>
          <a:noFill/>
        </p:spPr>
        <p:txBody>
          <a:bodyPr vert="horz" wrap="none" lIns="0" tIns="0" rIns="0" bIns="0" rtlCol="0">
            <a:noAutofit/>
          </a:bodyPr>
          <a:lstStyle/>
          <a:p>
            <a:fld id="{2851AE97-3F51-4358-B430-43B995A43736}" type="slidenum">
              <a:rPr lang="en-US" sz="1020" smtClean="0">
                <a:solidFill>
                  <a:srgbClr val="000000"/>
                </a:solidFill>
              </a:rPr>
              <a:pPr/>
              <a:t>‹#›</a:t>
            </a:fld>
            <a:endParaRPr lang="en-US" sz="1020">
              <a:solidFill>
                <a:srgbClr val="000000"/>
              </a:solidFill>
            </a:endParaRPr>
          </a:p>
        </p:txBody>
      </p:sp>
    </p:spTree>
    <p:extLst>
      <p:ext uri="{BB962C8B-B14F-4D97-AF65-F5344CB8AC3E}">
        <p14:creationId xmlns:p14="http://schemas.microsoft.com/office/powerpoint/2010/main" val="45834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Department for Education">
            <a:extLst>
              <a:ext uri="{FF2B5EF4-FFF2-40B4-BE49-F238E27FC236}">
                <a16:creationId xmlns:a16="http://schemas.microsoft.com/office/drawing/2014/main" id="{5F290C33-4E3D-48B5-9792-BE113CB1BE3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676867" y="1754910"/>
            <a:ext cx="7296081" cy="1357746"/>
          </a:xfrm>
        </p:spPr>
        <p:txBody>
          <a:bodyPr lIns="0" tIns="0" rIns="0" bIns="0" anchor="b" anchorCtr="0">
            <a:noAutofit/>
          </a:bodyPr>
          <a:lstStyle>
            <a:lvl1pPr algn="l">
              <a:lnSpc>
                <a:spcPct val="85000"/>
              </a:lnSpc>
              <a:defRPr sz="4000" b="1" cap="none" baseline="0">
                <a:solidFill>
                  <a:schemeClr val="tx1"/>
                </a:solidFill>
                <a:latin typeface="+mj-lt"/>
              </a:defRPr>
            </a:lvl1pPr>
          </a:lstStyle>
          <a:p>
            <a:r>
              <a:rPr lang="en-US" noProof="0"/>
              <a:t>Click to edit Master title style</a:t>
            </a:r>
            <a:endParaRPr lang="en-GB" noProof="0"/>
          </a:p>
        </p:txBody>
      </p:sp>
      <p:sp>
        <p:nvSpPr>
          <p:cNvPr id="6" name="Text Placeholder 5">
            <a:extLst>
              <a:ext uri="{FF2B5EF4-FFF2-40B4-BE49-F238E27FC236}">
                <a16:creationId xmlns:a16="http://schemas.microsoft.com/office/drawing/2014/main" id="{9CD4B75E-DBEF-4869-8866-2D0CD8203D7F}"/>
              </a:ext>
            </a:extLst>
          </p:cNvPr>
          <p:cNvSpPr>
            <a:spLocks noGrp="1"/>
          </p:cNvSpPr>
          <p:nvPr>
            <p:ph type="body" sz="quarter" idx="10" hasCustomPrompt="1"/>
          </p:nvPr>
        </p:nvSpPr>
        <p:spPr>
          <a:xfrm>
            <a:off x="676867" y="6253382"/>
            <a:ext cx="3229663" cy="374650"/>
          </a:xfrm>
        </p:spPr>
        <p:txBody>
          <a:bodyPr lIns="0" tIns="0" rIns="0" bIns="0">
            <a:noAutofit/>
          </a:bodyPr>
          <a:lstStyle>
            <a:lvl1pPr marL="0" indent="0" algn="l">
              <a:buNone/>
              <a:defRPr sz="1200">
                <a:solidFill>
                  <a:schemeClr val="tx1"/>
                </a:solidFill>
              </a:defRPr>
            </a:lvl1pPr>
            <a:lvl5pPr marL="744101" indent="0" algn="l">
              <a:buNone/>
              <a:defRPr/>
            </a:lvl5pPr>
          </a:lstStyle>
          <a:p>
            <a:pPr lvl="0"/>
            <a:r>
              <a:rPr lang="en-GB"/>
              <a:t>Month </a:t>
            </a:r>
            <a:r>
              <a:rPr lang="en-GB" noProof="0"/>
              <a:t>YYYY</a:t>
            </a:r>
          </a:p>
        </p:txBody>
      </p:sp>
      <p:sp>
        <p:nvSpPr>
          <p:cNvPr id="4" name="Text Placeholder 3">
            <a:extLst>
              <a:ext uri="{FF2B5EF4-FFF2-40B4-BE49-F238E27FC236}">
                <a16:creationId xmlns:a16="http://schemas.microsoft.com/office/drawing/2014/main" id="{310D9DD1-0B8F-492B-872E-711A3C7027DC}"/>
              </a:ext>
            </a:extLst>
          </p:cNvPr>
          <p:cNvSpPr>
            <a:spLocks noGrp="1"/>
          </p:cNvSpPr>
          <p:nvPr>
            <p:ph type="body" sz="quarter" idx="11"/>
          </p:nvPr>
        </p:nvSpPr>
        <p:spPr>
          <a:xfrm>
            <a:off x="676867" y="3191521"/>
            <a:ext cx="7296081" cy="857250"/>
          </a:xfrm>
        </p:spPr>
        <p:txBody>
          <a:bodyPr lIns="0" tIns="0" rIns="0" bIns="0">
            <a:noAutofit/>
          </a:bodyPr>
          <a:lstStyle>
            <a:lvl1pPr>
              <a:defRPr sz="3200" b="0">
                <a:solidFill>
                  <a:schemeClr val="tx1"/>
                </a:solidFill>
              </a:defRPr>
            </a:lvl1pPr>
          </a:lstStyle>
          <a:p>
            <a:pPr lvl="0"/>
            <a:r>
              <a:rPr lang="en-US" noProof="0"/>
              <a:t>Click to edit Master text styles</a:t>
            </a:r>
          </a:p>
        </p:txBody>
      </p:sp>
    </p:spTree>
    <p:extLst>
      <p:ext uri="{BB962C8B-B14F-4D97-AF65-F5344CB8AC3E}">
        <p14:creationId xmlns:p14="http://schemas.microsoft.com/office/powerpoint/2010/main" val="22394618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emf"/><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tags" Target="../tags/tag1.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6.xml"/><Relationship Id="rId7" Type="http://schemas.openxmlformats.org/officeDocument/2006/relationships/vmlDrawing" Target="../drawings/vmlDrawing2.v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4.xml"/><Relationship Id="rId5" Type="http://schemas.openxmlformats.org/officeDocument/2006/relationships/slideLayout" Target="../slideLayouts/slideLayout8.xml"/><Relationship Id="rId10" Type="http://schemas.openxmlformats.org/officeDocument/2006/relationships/image" Target="../media/image2.emf"/><Relationship Id="rId4" Type="http://schemas.openxmlformats.org/officeDocument/2006/relationships/slideLayout" Target="../slideLayouts/slideLayout7.xml"/><Relationship Id="rId9" Type="http://schemas.openxmlformats.org/officeDocument/2006/relationships/oleObject" Target="../embeddings/oleObject2.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heme" Target="../theme/theme5.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6034" y="541508"/>
            <a:ext cx="10663684"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787423" y="1417531"/>
            <a:ext cx="10642295" cy="4567344"/>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774724" y="6241535"/>
            <a:ext cx="10154233" cy="365125"/>
          </a:xfrm>
          <a:prstGeom prst="rect">
            <a:avLst/>
          </a:prstGeom>
        </p:spPr>
        <p:txBody>
          <a:bodyPr vert="horz" lIns="0" tIns="0" rIns="0" bIns="0" rtlCol="0" anchor="t" anchorCtr="0">
            <a:noAutofit/>
          </a:bodyPr>
          <a:lstStyle>
            <a:lvl1pPr algn="l">
              <a:defRPr sz="1200" b="0">
                <a:solidFill>
                  <a:schemeClr val="tx1"/>
                </a:solidFill>
              </a:defRPr>
            </a:lvl1pPr>
          </a:lstStyle>
          <a:p>
            <a:endParaRPr lang="en-GB" noProof="0"/>
          </a:p>
        </p:txBody>
      </p:sp>
      <p:sp>
        <p:nvSpPr>
          <p:cNvPr id="6" name="Slide Number Placeholder 5"/>
          <p:cNvSpPr>
            <a:spLocks noGrp="1"/>
          </p:cNvSpPr>
          <p:nvPr>
            <p:ph type="sldNum" sz="quarter" idx="4"/>
          </p:nvPr>
        </p:nvSpPr>
        <p:spPr>
          <a:xfrm>
            <a:off x="10679016" y="6241535"/>
            <a:ext cx="750701" cy="181491"/>
          </a:xfrm>
          <a:prstGeom prst="rect">
            <a:avLst/>
          </a:prstGeom>
        </p:spPr>
        <p:txBody>
          <a:bodyPr vert="horz" lIns="0" tIns="0" rIns="0" bIns="0" rtlCol="0" anchor="t" anchorCtr="0">
            <a:noAutofit/>
          </a:bodyPr>
          <a:lstStyle>
            <a:lvl1pPr algn="r">
              <a:defRPr lang="en-US" sz="1200"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2602039682"/>
      </p:ext>
    </p:extLst>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6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6035" y="541508"/>
            <a:ext cx="10663684" cy="512514"/>
          </a:xfrm>
          <a:prstGeom prst="rect">
            <a:avLst/>
          </a:prstGeom>
        </p:spPr>
        <p:txBody>
          <a:bodyPr vert="horz" lIns="0" tIns="0" rIns="0" bIns="0" rtlCol="0" anchor="t" anchorCtr="0">
            <a:noAutofit/>
          </a:bodyPr>
          <a:lstStyle/>
          <a:p>
            <a:endParaRPr lang="en-US"/>
          </a:p>
        </p:txBody>
      </p:sp>
      <p:sp>
        <p:nvSpPr>
          <p:cNvPr id="3" name="Text Placeholder 2"/>
          <p:cNvSpPr>
            <a:spLocks noGrp="1"/>
          </p:cNvSpPr>
          <p:nvPr>
            <p:ph type="body" idx="1"/>
          </p:nvPr>
        </p:nvSpPr>
        <p:spPr>
          <a:xfrm>
            <a:off x="787442" y="1417531"/>
            <a:ext cx="10642295" cy="4567344"/>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774742" y="6241563"/>
            <a:ext cx="10154233" cy="365125"/>
          </a:xfrm>
          <a:prstGeom prst="rect">
            <a:avLst/>
          </a:prstGeom>
        </p:spPr>
        <p:txBody>
          <a:bodyPr vert="horz" lIns="0" tIns="0" rIns="0" bIns="0" rtlCol="0" anchor="t" anchorCtr="0">
            <a:noAutofit/>
          </a:bodyPr>
          <a:lstStyle>
            <a:lvl1pPr algn="l">
              <a:defRPr sz="506" b="0">
                <a:solidFill>
                  <a:schemeClr val="tx1"/>
                </a:solidFill>
              </a:defRPr>
            </a:lvl1pPr>
          </a:lstStyle>
          <a:p>
            <a:endParaRPr lang="en-GB" noProof="0"/>
          </a:p>
        </p:txBody>
      </p:sp>
      <p:sp>
        <p:nvSpPr>
          <p:cNvPr id="6" name="Slide Number Placeholder 5"/>
          <p:cNvSpPr>
            <a:spLocks noGrp="1"/>
          </p:cNvSpPr>
          <p:nvPr>
            <p:ph type="sldNum" sz="quarter" idx="4"/>
          </p:nvPr>
        </p:nvSpPr>
        <p:spPr>
          <a:xfrm>
            <a:off x="10679016" y="6241563"/>
            <a:ext cx="750701" cy="181491"/>
          </a:xfrm>
          <a:prstGeom prst="rect">
            <a:avLst/>
          </a:prstGeom>
        </p:spPr>
        <p:txBody>
          <a:bodyPr vert="horz" lIns="0" tIns="0" rIns="0" bIns="0" rtlCol="0" anchor="t" anchorCtr="0">
            <a:noAutofit/>
          </a:bodyPr>
          <a:lstStyle>
            <a:lvl1pPr algn="r">
              <a:defRPr lang="en-US" sz="506" b="0" kern="1200" smtClean="0">
                <a:solidFill>
                  <a:srgbClr val="4D4D4D"/>
                </a:solidFill>
                <a:latin typeface="+mn-lt"/>
                <a:ea typeface="+mn-ea"/>
                <a:cs typeface="+mn-cs"/>
              </a:defRPr>
            </a:lvl1pPr>
          </a:lstStyle>
          <a:p>
            <a:fld id="{D74D8B4B-93CA-40C4-A67B-39E5EDB6BC1B}" type="slidenum">
              <a:rPr lang="en-GB" noProof="0" smtClean="0"/>
              <a:pPr/>
              <a:t>‹#›</a:t>
            </a:fld>
            <a:endParaRPr lang="en-GB" noProof="0"/>
          </a:p>
        </p:txBody>
      </p:sp>
    </p:spTree>
    <p:extLst>
      <p:ext uri="{BB962C8B-B14F-4D97-AF65-F5344CB8AC3E}">
        <p14:creationId xmlns:p14="http://schemas.microsoft.com/office/powerpoint/2010/main" val="1642149448"/>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l" defTabSz="289286" rtl="0" eaLnBrk="1" latinLnBrk="0" hangingPunct="1">
        <a:lnSpc>
          <a:spcPct val="90000"/>
        </a:lnSpc>
        <a:spcBef>
          <a:spcPct val="0"/>
        </a:spcBef>
        <a:buNone/>
        <a:defRPr sz="1013"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289286" rtl="0" eaLnBrk="1" latinLnBrk="0" hangingPunct="1">
        <a:lnSpc>
          <a:spcPct val="100000"/>
        </a:lnSpc>
        <a:spcBef>
          <a:spcPts val="0"/>
        </a:spcBef>
        <a:spcAft>
          <a:spcPts val="380"/>
        </a:spcAft>
        <a:buClr>
          <a:srgbClr val="0A548B"/>
        </a:buClr>
        <a:buSzPct val="100000"/>
        <a:buFont typeface="Corbel" pitchFamily="34" charset="0"/>
        <a:buNone/>
        <a:defRPr sz="675" kern="1200">
          <a:solidFill>
            <a:schemeClr val="tx1"/>
          </a:solidFill>
          <a:latin typeface="Arial" panose="020B0604020202020204" pitchFamily="34" charset="0"/>
          <a:ea typeface="+mn-ea"/>
          <a:cs typeface="Arial" panose="020B0604020202020204" pitchFamily="34" charset="0"/>
        </a:defRPr>
      </a:lvl1pPr>
      <a:lvl2pPr marL="0" indent="0" algn="l" defTabSz="289286" rtl="0" eaLnBrk="1" latinLnBrk="0" hangingPunct="1">
        <a:lnSpc>
          <a:spcPct val="100000"/>
        </a:lnSpc>
        <a:spcBef>
          <a:spcPts val="0"/>
        </a:spcBef>
        <a:spcAft>
          <a:spcPts val="380"/>
        </a:spcAft>
        <a:buClr>
          <a:srgbClr val="0A548B"/>
        </a:buClr>
        <a:buSzPct val="100000"/>
        <a:buFont typeface="Corbel" pitchFamily="34" charset="0"/>
        <a:buNone/>
        <a:defRPr sz="675" b="1" kern="1200">
          <a:solidFill>
            <a:schemeClr val="tx1"/>
          </a:solidFill>
          <a:latin typeface="Arial" panose="020B0604020202020204" pitchFamily="34" charset="0"/>
          <a:ea typeface="+mn-ea"/>
          <a:cs typeface="Arial" panose="020B0604020202020204" pitchFamily="34" charset="0"/>
        </a:defRPr>
      </a:lvl2pPr>
      <a:lvl3pPr marL="91116" indent="-91114" algn="l" defTabSz="289286" rtl="0" eaLnBrk="1" latinLnBrk="0" hangingPunct="1">
        <a:lnSpc>
          <a:spcPct val="100000"/>
        </a:lnSpc>
        <a:spcBef>
          <a:spcPts val="0"/>
        </a:spcBef>
        <a:spcAft>
          <a:spcPts val="380"/>
        </a:spcAft>
        <a:buClr>
          <a:schemeClr val="tx2"/>
        </a:buClr>
        <a:buSzPct val="100000"/>
        <a:buFont typeface="Corbel" pitchFamily="34" charset="0"/>
        <a:buChar char="•"/>
        <a:defRPr sz="675" kern="1200">
          <a:solidFill>
            <a:schemeClr val="tx1"/>
          </a:solidFill>
          <a:latin typeface="Arial" panose="020B0604020202020204" pitchFamily="34" charset="0"/>
          <a:ea typeface="+mn-ea"/>
          <a:cs typeface="Arial" panose="020B0604020202020204" pitchFamily="34" charset="0"/>
        </a:defRPr>
      </a:lvl3pPr>
      <a:lvl4pPr marL="182228" indent="-91114" algn="l" defTabSz="289286" rtl="0" eaLnBrk="1" latinLnBrk="0" hangingPunct="1">
        <a:lnSpc>
          <a:spcPct val="100000"/>
        </a:lnSpc>
        <a:spcBef>
          <a:spcPts val="0"/>
        </a:spcBef>
        <a:spcAft>
          <a:spcPts val="380"/>
        </a:spcAft>
        <a:buClr>
          <a:schemeClr val="tx1"/>
        </a:buClr>
        <a:buSzPct val="100000"/>
        <a:buFont typeface="Corbel" pitchFamily="34" charset="0"/>
        <a:buChar char="•"/>
        <a:defRPr sz="675" kern="1200">
          <a:solidFill>
            <a:schemeClr val="tx1"/>
          </a:solidFill>
          <a:latin typeface="Arial" panose="020B0604020202020204" pitchFamily="34" charset="0"/>
          <a:ea typeface="+mn-ea"/>
          <a:cs typeface="Arial" panose="020B0604020202020204" pitchFamily="34" charset="0"/>
        </a:defRPr>
      </a:lvl4pPr>
      <a:lvl5pPr marL="273341" indent="-91114" algn="l" defTabSz="289286" rtl="0" eaLnBrk="1" latinLnBrk="0" hangingPunct="1">
        <a:lnSpc>
          <a:spcPct val="100000"/>
        </a:lnSpc>
        <a:spcBef>
          <a:spcPts val="0"/>
        </a:spcBef>
        <a:spcAft>
          <a:spcPts val="380"/>
        </a:spcAft>
        <a:buClr>
          <a:schemeClr val="tx1"/>
        </a:buClr>
        <a:buSzPct val="100000"/>
        <a:buFont typeface="Corbel" pitchFamily="34" charset="0"/>
        <a:buChar char="•"/>
        <a:defRPr sz="675" kern="1200">
          <a:solidFill>
            <a:schemeClr val="tx1"/>
          </a:solidFill>
          <a:latin typeface="Arial" panose="020B0604020202020204" pitchFamily="34" charset="0"/>
          <a:ea typeface="+mn-ea"/>
          <a:cs typeface="Arial" panose="020B0604020202020204" pitchFamily="34" charset="0"/>
        </a:defRPr>
      </a:lvl5pPr>
      <a:lvl6pPr marL="506187" indent="-72321" algn="l" defTabSz="289286" rtl="0" eaLnBrk="1" latinLnBrk="0" hangingPunct="1">
        <a:lnSpc>
          <a:spcPct val="90000"/>
        </a:lnSpc>
        <a:spcBef>
          <a:spcPts val="64"/>
        </a:spcBef>
        <a:spcAft>
          <a:spcPts val="127"/>
        </a:spcAft>
        <a:buClr>
          <a:schemeClr val="accent1"/>
        </a:buClr>
        <a:buSzPct val="80000"/>
        <a:buFont typeface="Corbel" pitchFamily="34" charset="0"/>
        <a:buChar char="•"/>
        <a:defRPr sz="506" kern="1200">
          <a:solidFill>
            <a:schemeClr val="accent1"/>
          </a:solidFill>
          <a:latin typeface="+mn-lt"/>
          <a:ea typeface="+mn-ea"/>
          <a:cs typeface="+mn-cs"/>
        </a:defRPr>
      </a:lvl6pPr>
      <a:lvl7pPr marL="601097" indent="-72321" algn="l" defTabSz="289286" rtl="0" eaLnBrk="1" latinLnBrk="0" hangingPunct="1">
        <a:lnSpc>
          <a:spcPct val="90000"/>
        </a:lnSpc>
        <a:spcBef>
          <a:spcPts val="64"/>
        </a:spcBef>
        <a:spcAft>
          <a:spcPts val="127"/>
        </a:spcAft>
        <a:buClr>
          <a:schemeClr val="accent1"/>
        </a:buClr>
        <a:buSzPct val="80000"/>
        <a:buFont typeface="Corbel" pitchFamily="34" charset="0"/>
        <a:buChar char="•"/>
        <a:defRPr sz="506" kern="1200">
          <a:solidFill>
            <a:schemeClr val="accent1"/>
          </a:solidFill>
          <a:latin typeface="+mn-lt"/>
          <a:ea typeface="+mn-ea"/>
          <a:cs typeface="+mn-cs"/>
        </a:defRPr>
      </a:lvl7pPr>
      <a:lvl8pPr marL="696007" indent="-72321" algn="l" defTabSz="289286" rtl="0" eaLnBrk="1" latinLnBrk="0" hangingPunct="1">
        <a:lnSpc>
          <a:spcPct val="90000"/>
        </a:lnSpc>
        <a:spcBef>
          <a:spcPts val="64"/>
        </a:spcBef>
        <a:spcAft>
          <a:spcPts val="127"/>
        </a:spcAft>
        <a:buClr>
          <a:schemeClr val="accent1"/>
        </a:buClr>
        <a:buSzPct val="80000"/>
        <a:buFont typeface="Corbel" pitchFamily="34" charset="0"/>
        <a:buChar char="•"/>
        <a:defRPr sz="506" kern="1200">
          <a:solidFill>
            <a:schemeClr val="accent1"/>
          </a:solidFill>
          <a:latin typeface="+mn-lt"/>
          <a:ea typeface="+mn-ea"/>
          <a:cs typeface="+mn-cs"/>
        </a:defRPr>
      </a:lvl8pPr>
      <a:lvl9pPr marL="790918" indent="-72321" algn="l" defTabSz="289286" rtl="0" eaLnBrk="1" latinLnBrk="0" hangingPunct="1">
        <a:lnSpc>
          <a:spcPct val="90000"/>
        </a:lnSpc>
        <a:spcBef>
          <a:spcPts val="64"/>
        </a:spcBef>
        <a:spcAft>
          <a:spcPts val="127"/>
        </a:spcAft>
        <a:buClr>
          <a:schemeClr val="accent1"/>
        </a:buClr>
        <a:buSzPct val="80000"/>
        <a:buFont typeface="Corbel" pitchFamily="34" charset="0"/>
        <a:buChar char="•"/>
        <a:defRPr sz="506" kern="1200">
          <a:solidFill>
            <a:schemeClr val="accent1"/>
          </a:solidFill>
          <a:latin typeface="+mn-lt"/>
          <a:ea typeface="+mn-ea"/>
          <a:cs typeface="+mn-cs"/>
        </a:defRPr>
      </a:lvl9pPr>
    </p:bodyStyle>
    <p:otherStyle>
      <a:defPPr>
        <a:defRPr lang="en-US"/>
      </a:defPPr>
      <a:lvl1pPr marL="0" algn="l" defTabSz="289286" rtl="0" eaLnBrk="1" latinLnBrk="0" hangingPunct="1">
        <a:defRPr sz="570" kern="1200">
          <a:solidFill>
            <a:schemeClr val="tx1"/>
          </a:solidFill>
          <a:latin typeface="+mn-lt"/>
          <a:ea typeface="+mn-ea"/>
          <a:cs typeface="+mn-cs"/>
        </a:defRPr>
      </a:lvl1pPr>
      <a:lvl2pPr marL="144644" algn="l" defTabSz="289286" rtl="0" eaLnBrk="1" latinLnBrk="0" hangingPunct="1">
        <a:defRPr sz="570" kern="1200">
          <a:solidFill>
            <a:schemeClr val="tx1"/>
          </a:solidFill>
          <a:latin typeface="+mn-lt"/>
          <a:ea typeface="+mn-ea"/>
          <a:cs typeface="+mn-cs"/>
        </a:defRPr>
      </a:lvl2pPr>
      <a:lvl3pPr marL="289286" algn="l" defTabSz="289286" rtl="0" eaLnBrk="1" latinLnBrk="0" hangingPunct="1">
        <a:defRPr sz="570" kern="1200">
          <a:solidFill>
            <a:schemeClr val="tx1"/>
          </a:solidFill>
          <a:latin typeface="+mn-lt"/>
          <a:ea typeface="+mn-ea"/>
          <a:cs typeface="+mn-cs"/>
        </a:defRPr>
      </a:lvl3pPr>
      <a:lvl4pPr marL="433930" algn="l" defTabSz="289286" rtl="0" eaLnBrk="1" latinLnBrk="0" hangingPunct="1">
        <a:defRPr sz="570" kern="1200">
          <a:solidFill>
            <a:schemeClr val="tx1"/>
          </a:solidFill>
          <a:latin typeface="+mn-lt"/>
          <a:ea typeface="+mn-ea"/>
          <a:cs typeface="+mn-cs"/>
        </a:defRPr>
      </a:lvl4pPr>
      <a:lvl5pPr marL="578573" algn="l" defTabSz="289286" rtl="0" eaLnBrk="1" latinLnBrk="0" hangingPunct="1">
        <a:defRPr sz="570" kern="1200">
          <a:solidFill>
            <a:schemeClr val="tx1"/>
          </a:solidFill>
          <a:latin typeface="+mn-lt"/>
          <a:ea typeface="+mn-ea"/>
          <a:cs typeface="+mn-cs"/>
        </a:defRPr>
      </a:lvl5pPr>
      <a:lvl6pPr marL="723215" algn="l" defTabSz="289286" rtl="0" eaLnBrk="1" latinLnBrk="0" hangingPunct="1">
        <a:defRPr sz="570" kern="1200">
          <a:solidFill>
            <a:schemeClr val="tx1"/>
          </a:solidFill>
          <a:latin typeface="+mn-lt"/>
          <a:ea typeface="+mn-ea"/>
          <a:cs typeface="+mn-cs"/>
        </a:defRPr>
      </a:lvl6pPr>
      <a:lvl7pPr marL="867857" algn="l" defTabSz="289286" rtl="0" eaLnBrk="1" latinLnBrk="0" hangingPunct="1">
        <a:defRPr sz="570" kern="1200">
          <a:solidFill>
            <a:schemeClr val="tx1"/>
          </a:solidFill>
          <a:latin typeface="+mn-lt"/>
          <a:ea typeface="+mn-ea"/>
          <a:cs typeface="+mn-cs"/>
        </a:defRPr>
      </a:lvl7pPr>
      <a:lvl8pPr marL="1012502" algn="l" defTabSz="289286" rtl="0" eaLnBrk="1" latinLnBrk="0" hangingPunct="1">
        <a:defRPr sz="570" kern="1200">
          <a:solidFill>
            <a:schemeClr val="tx1"/>
          </a:solidFill>
          <a:latin typeface="+mn-lt"/>
          <a:ea typeface="+mn-ea"/>
          <a:cs typeface="+mn-cs"/>
        </a:defRPr>
      </a:lvl8pPr>
      <a:lvl9pPr marL="1157143" algn="l" defTabSz="289286" rtl="0" eaLnBrk="1" latinLnBrk="0" hangingPunct="1">
        <a:defRPr sz="57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7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nvPr>
        </p:nvGraphicFramePr>
        <p:xfrm>
          <a:off x="2166" y="1629"/>
          <a:ext cx="2159" cy="1619"/>
        </p:xfrm>
        <a:graphic>
          <a:graphicData uri="http://schemas.openxmlformats.org/presentationml/2006/ole">
            <mc:AlternateContent xmlns:mc="http://schemas.openxmlformats.org/markup-compatibility/2006">
              <mc:Choice xmlns:v="urn:schemas-microsoft-com:vml" Requires="v">
                <p:oleObj spid="_x0000_s1039" name="think-cell Slide" r:id="rId6" imgW="590" imgH="591" progId="TCLayout.ActiveDocument.1">
                  <p:embed/>
                </p:oleObj>
              </mc:Choice>
              <mc:Fallback>
                <p:oleObj name="think-cell Slide" r:id="rId6" imgW="590" imgH="591" progId="TCLayout.ActiveDocument.1">
                  <p:embed/>
                  <p:pic>
                    <p:nvPicPr>
                      <p:cNvPr id="2" name="Object 1" hidden="1"/>
                      <p:cNvPicPr/>
                      <p:nvPr/>
                    </p:nvPicPr>
                    <p:blipFill>
                      <a:blip r:embed="rId7"/>
                      <a:stretch>
                        <a:fillRect/>
                      </a:stretch>
                    </p:blipFill>
                    <p:spPr>
                      <a:xfrm>
                        <a:off x="2166" y="1629"/>
                        <a:ext cx="2159" cy="1619"/>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A7C0918D-4604-4352-A31A-401A783A591F}"/>
              </a:ext>
            </a:extLst>
          </p:cNvPr>
          <p:cNvSpPr/>
          <p:nvPr userDrawn="1">
            <p:custDataLst>
              <p:tags r:id="rId5"/>
            </p:custDataLst>
          </p:nvPr>
        </p:nvSpPr>
        <p:spPr>
          <a:xfrm>
            <a:off x="2" y="0"/>
            <a:ext cx="211666"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200" b="1" i="0" baseline="0">
              <a:latin typeface="Arial" panose="020B0604020202020204" pitchFamily="34" charset="0"/>
              <a:ea typeface="+mj-ea"/>
              <a:cs typeface="Arial" panose="020B0604020202020204" pitchFamily="34" charset="0"/>
              <a:sym typeface="Arial" panose="020B0604020202020204" pitchFamily="34" charset="0"/>
            </a:endParaRPr>
          </a:p>
        </p:txBody>
      </p:sp>
      <p:sp>
        <p:nvSpPr>
          <p:cNvPr id="1076" name="1. On-page tracker" hidden="1"/>
          <p:cNvSpPr>
            <a:spLocks noChangeArrowheads="1"/>
          </p:cNvSpPr>
          <p:nvPr/>
        </p:nvSpPr>
        <p:spPr bwMode="auto">
          <a:xfrm>
            <a:off x="161990" y="27537"/>
            <a:ext cx="675121" cy="21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sz="1428">
                <a:solidFill>
                  <a:srgbClr val="808080"/>
                </a:solidFill>
              </a:rPr>
              <a:t>TRACKER</a:t>
            </a:r>
          </a:p>
        </p:txBody>
      </p:sp>
      <p:sp>
        <p:nvSpPr>
          <p:cNvPr id="1032" name="3. Unit of measure" hidden="1"/>
          <p:cNvSpPr txBox="1">
            <a:spLocks noChangeArrowheads="1"/>
          </p:cNvSpPr>
          <p:nvPr/>
        </p:nvSpPr>
        <p:spPr bwMode="auto">
          <a:xfrm>
            <a:off x="161986" y="542621"/>
            <a:ext cx="4973989" cy="21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GB" sz="1428">
                <a:solidFill>
                  <a:srgbClr val="808080"/>
                </a:solidFill>
              </a:rPr>
              <a:t>Unit of measure</a:t>
            </a:r>
          </a:p>
        </p:txBody>
      </p:sp>
      <p:grpSp>
        <p:nvGrpSpPr>
          <p:cNvPr id="1315" name="McK Slide Elements"/>
          <p:cNvGrpSpPr>
            <a:grpSpLocks/>
          </p:cNvGrpSpPr>
          <p:nvPr/>
        </p:nvGrpSpPr>
        <p:grpSpPr bwMode="auto">
          <a:xfrm>
            <a:off x="161990" y="6202014"/>
            <a:ext cx="11630453" cy="521559"/>
            <a:chOff x="75" y="3829"/>
            <a:chExt cx="5385" cy="322"/>
          </a:xfrm>
        </p:grpSpPr>
        <p:sp>
          <p:nvSpPr>
            <p:cNvPr id="1151" name="4. Footnote" hidden="1"/>
            <p:cNvSpPr txBox="1">
              <a:spLocks noChangeArrowheads="1"/>
            </p:cNvSpPr>
            <p:nvPr userDrawn="1"/>
          </p:nvSpPr>
          <p:spPr bwMode="auto">
            <a:xfrm>
              <a:off x="75" y="3829"/>
              <a:ext cx="5385"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GB" sz="1020"/>
                <a:t>1 Footnote</a:t>
              </a:r>
            </a:p>
          </p:txBody>
        </p:sp>
        <p:sp>
          <p:nvSpPr>
            <p:cNvPr id="1154" name="5. Source" hidden="1"/>
            <p:cNvSpPr>
              <a:spLocks noChangeArrowheads="1"/>
            </p:cNvSpPr>
            <p:nvPr userDrawn="1"/>
          </p:nvSpPr>
          <p:spPr bwMode="auto">
            <a:xfrm>
              <a:off x="75" y="4054"/>
              <a:ext cx="4323"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609600" indent="-609600" defTabSz="895350">
                <a:tabLst>
                  <a:tab pos="612775" algn="l"/>
                </a:tabLst>
                <a:defRPr sz="2400">
                  <a:solidFill>
                    <a:schemeClr val="tx1"/>
                  </a:solidFill>
                  <a:latin typeface="Arial" charset="0"/>
                </a:defRPr>
              </a:lvl1pPr>
              <a:lvl2pPr marL="785813" indent="-142875" defTabSz="895350">
                <a:tabLst>
                  <a:tab pos="612775" algn="l"/>
                </a:tabLst>
                <a:defRPr sz="2400">
                  <a:solidFill>
                    <a:schemeClr val="tx1"/>
                  </a:solidFill>
                  <a:latin typeface="Arial" charset="0"/>
                </a:defRPr>
              </a:lvl2pPr>
              <a:lvl3pPr marL="936625" indent="-149225" defTabSz="895350">
                <a:tabLst>
                  <a:tab pos="612775" algn="l"/>
                </a:tabLst>
                <a:defRPr sz="2400">
                  <a:solidFill>
                    <a:schemeClr val="tx1"/>
                  </a:solidFill>
                  <a:latin typeface="Arial" charset="0"/>
                </a:defRPr>
              </a:lvl3pPr>
              <a:lvl4pPr marL="1073150" indent="-134938" defTabSz="895350">
                <a:tabLst>
                  <a:tab pos="612775" algn="l"/>
                </a:tabLst>
                <a:defRPr sz="2400">
                  <a:solidFill>
                    <a:schemeClr val="tx1"/>
                  </a:solidFill>
                  <a:latin typeface="Arial" charset="0"/>
                </a:defRPr>
              </a:lvl4pPr>
              <a:lvl5pPr marL="1223963" indent="-149225" defTabSz="895350">
                <a:tabLst>
                  <a:tab pos="612775" algn="l"/>
                </a:tabLst>
                <a:defRPr sz="2400">
                  <a:solidFill>
                    <a:schemeClr val="tx1"/>
                  </a:solidFill>
                  <a:latin typeface="Arial" charset="0"/>
                </a:defRPr>
              </a:lvl5pPr>
              <a:lvl6pPr marL="1681163" indent="-149225" defTabSz="895350" fontAlgn="base">
                <a:spcBef>
                  <a:spcPct val="0"/>
                </a:spcBef>
                <a:spcAft>
                  <a:spcPct val="0"/>
                </a:spcAft>
                <a:tabLst>
                  <a:tab pos="612775" algn="l"/>
                </a:tabLst>
                <a:defRPr sz="2400">
                  <a:solidFill>
                    <a:schemeClr val="tx1"/>
                  </a:solidFill>
                  <a:latin typeface="Arial" charset="0"/>
                </a:defRPr>
              </a:lvl6pPr>
              <a:lvl7pPr marL="2138363" indent="-149225" defTabSz="895350" fontAlgn="base">
                <a:spcBef>
                  <a:spcPct val="0"/>
                </a:spcBef>
                <a:spcAft>
                  <a:spcPct val="0"/>
                </a:spcAft>
                <a:tabLst>
                  <a:tab pos="612775" algn="l"/>
                </a:tabLst>
                <a:defRPr sz="2400">
                  <a:solidFill>
                    <a:schemeClr val="tx1"/>
                  </a:solidFill>
                  <a:latin typeface="Arial" charset="0"/>
                </a:defRPr>
              </a:lvl7pPr>
              <a:lvl8pPr marL="2595563" indent="-149225" defTabSz="895350" fontAlgn="base">
                <a:spcBef>
                  <a:spcPct val="0"/>
                </a:spcBef>
                <a:spcAft>
                  <a:spcPct val="0"/>
                </a:spcAft>
                <a:tabLst>
                  <a:tab pos="612775" algn="l"/>
                </a:tabLst>
                <a:defRPr sz="2400">
                  <a:solidFill>
                    <a:schemeClr val="tx1"/>
                  </a:solidFill>
                  <a:latin typeface="Arial" charset="0"/>
                </a:defRPr>
              </a:lvl8pPr>
              <a:lvl9pPr marL="3052763" indent="-149225" defTabSz="895350" fontAlgn="base">
                <a:spcBef>
                  <a:spcPct val="0"/>
                </a:spcBef>
                <a:spcAft>
                  <a:spcPct val="0"/>
                </a:spcAft>
                <a:tabLst>
                  <a:tab pos="612775" algn="l"/>
                </a:tabLst>
                <a:defRPr sz="2400">
                  <a:solidFill>
                    <a:schemeClr val="tx1"/>
                  </a:solidFill>
                  <a:latin typeface="Arial" charset="0"/>
                </a:defRPr>
              </a:lvl9pPr>
            </a:lstStyle>
            <a:p>
              <a:r>
                <a:rPr lang="en-GB" sz="1020">
                  <a:solidFill>
                    <a:srgbClr val="000000"/>
                  </a:solidFill>
                </a:rPr>
                <a:t>SOURCE: Source</a:t>
              </a:r>
            </a:p>
          </p:txBody>
        </p:sp>
      </p:grpSp>
      <p:grpSp>
        <p:nvGrpSpPr>
          <p:cNvPr id="1303" name="ACET" hidden="1"/>
          <p:cNvGrpSpPr>
            <a:grpSpLocks/>
          </p:cNvGrpSpPr>
          <p:nvPr/>
        </p:nvGrpSpPr>
        <p:grpSpPr bwMode="auto">
          <a:xfrm>
            <a:off x="1976208" y="1085230"/>
            <a:ext cx="5801189" cy="583108"/>
            <a:chOff x="915" y="670"/>
            <a:chExt cx="2686" cy="360"/>
          </a:xfrm>
        </p:grpSpPr>
        <p:cxnSp>
          <p:nvCxnSpPr>
            <p:cNvPr id="1273" name="AutoShape 249" hidden="1"/>
            <p:cNvCxnSpPr>
              <a:cxnSpLocks noChangeShapeType="1"/>
              <a:stCxn id="1274" idx="4"/>
              <a:endCxn id="1274" idx="6"/>
            </p:cNvCxnSpPr>
            <p:nvPr/>
          </p:nvCxnSpPr>
          <p:spPr bwMode="auto">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4" name="AutoShape 250" hidden="1"/>
            <p:cNvSpPr>
              <a:spLocks noChangeArrowheads="1"/>
            </p:cNvSpPr>
            <p:nvPr/>
          </p:nvSpPr>
          <p:spPr bwMode="auto">
            <a:xfrm>
              <a:off x="915" y="670"/>
              <a:ext cx="2686" cy="36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GB" sz="1837" b="1"/>
                <a:t>Title</a:t>
              </a:r>
            </a:p>
            <a:p>
              <a:r>
                <a:rPr lang="en-GB" sz="1837">
                  <a:solidFill>
                    <a:srgbClr val="808080"/>
                  </a:solidFill>
                </a:rPr>
                <a:t>Unit of measure</a:t>
              </a:r>
            </a:p>
          </p:txBody>
        </p:sp>
      </p:grpSp>
      <p:sp>
        <p:nvSpPr>
          <p:cNvPr id="1310" name="Rectangle 286"/>
          <p:cNvSpPr>
            <a:spLocks noGrp="1" noChangeArrowheads="1"/>
          </p:cNvSpPr>
          <p:nvPr>
            <p:ph type="body" idx="1"/>
          </p:nvPr>
        </p:nvSpPr>
        <p:spPr bwMode="auto">
          <a:xfrm>
            <a:off x="1976207" y="1990667"/>
            <a:ext cx="5853024" cy="1247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Text</a:t>
            </a:r>
            <a:endParaRPr lang="en-GB"/>
          </a:p>
        </p:txBody>
      </p:sp>
      <p:sp>
        <p:nvSpPr>
          <p:cNvPr id="1319" name="doc id"/>
          <p:cNvSpPr>
            <a:spLocks noChangeArrowheads="1"/>
          </p:cNvSpPr>
          <p:nvPr/>
        </p:nvSpPr>
        <p:spPr bwMode="auto">
          <a:xfrm>
            <a:off x="10995481" y="37255"/>
            <a:ext cx="894153"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lgn="r"/>
            <a:endParaRPr lang="en-US" sz="816">
              <a:solidFill>
                <a:srgbClr val="000000"/>
              </a:solidFill>
            </a:endParaRPr>
          </a:p>
        </p:txBody>
      </p:sp>
      <p:sp>
        <p:nvSpPr>
          <p:cNvPr id="24" name="Slide Number Placeholder 5"/>
          <p:cNvSpPr>
            <a:spLocks noGrp="1"/>
          </p:cNvSpPr>
          <p:nvPr>
            <p:ph type="sldNum" sz="quarter" idx="4"/>
          </p:nvPr>
        </p:nvSpPr>
        <p:spPr>
          <a:xfrm>
            <a:off x="11514670" y="6566446"/>
            <a:ext cx="478367" cy="155496"/>
          </a:xfrm>
          <a:prstGeom prst="rect">
            <a:avLst/>
          </a:prstGeom>
        </p:spPr>
        <p:txBody>
          <a:bodyPr anchor="ctr"/>
          <a:lstStyle>
            <a:lvl1pPr algn="ctr">
              <a:defRPr sz="900"/>
            </a:lvl1pPr>
          </a:lstStyle>
          <a:p>
            <a:fld id="{5D5369AF-0EB7-4BAF-8B64-14FFB1E0C7EA}" type="slidenum">
              <a:rPr lang="en-GB" smtClean="0"/>
              <a:pPr/>
              <a:t>‹#›</a:t>
            </a:fld>
            <a:endParaRPr lang="en-GB"/>
          </a:p>
        </p:txBody>
      </p:sp>
      <p:sp>
        <p:nvSpPr>
          <p:cNvPr id="3" name="Title Placeholder 2"/>
          <p:cNvSpPr>
            <a:spLocks noGrp="1"/>
          </p:cNvSpPr>
          <p:nvPr>
            <p:ph type="title"/>
          </p:nvPr>
        </p:nvSpPr>
        <p:spPr>
          <a:xfrm>
            <a:off x="522493" y="161977"/>
            <a:ext cx="11162649" cy="656173"/>
          </a:xfrm>
          <a:prstGeom prst="rect">
            <a:avLst/>
          </a:prstGeom>
        </p:spPr>
        <p:txBody>
          <a:bodyPr vert="horz" lIns="91440" tIns="45720" rIns="91440" bIns="45720" rtlCol="0" anchor="b">
            <a:noAutofit/>
          </a:bodyPr>
          <a:lstStyle/>
          <a:p>
            <a:r>
              <a:rPr lang="en-US"/>
              <a:t>Click to edit Master title style</a:t>
            </a:r>
            <a:endParaRPr lang="en-GB"/>
          </a:p>
        </p:txBody>
      </p:sp>
    </p:spTree>
    <p:extLst>
      <p:ext uri="{BB962C8B-B14F-4D97-AF65-F5344CB8AC3E}">
        <p14:creationId xmlns:p14="http://schemas.microsoft.com/office/powerpoint/2010/main" val="4251783056"/>
      </p:ext>
    </p:extLst>
  </p:cSld>
  <p:clrMap bg1="lt1" tx1="dk1" bg2="lt2" tx2="dk2" accent1="accent1" accent2="accent2" accent3="accent3" accent4="accent4" accent5="accent5" accent6="accent6" hlink="hlink" folHlink="folHlink"/>
  <p:sldLayoutIdLst>
    <p:sldLayoutId id="2147483689" r:id="rId1"/>
  </p:sldLayoutIdLst>
  <p:hf sldNum="0" hdr="0" ftr="0" dt="0"/>
  <p:txStyles>
    <p:titleStyle>
      <a:lvl1pPr algn="l" defTabSz="913549" rtl="0" eaLnBrk="1" fontAlgn="base" hangingPunct="1">
        <a:spcBef>
          <a:spcPct val="0"/>
        </a:spcBef>
        <a:spcAft>
          <a:spcPct val="0"/>
        </a:spcAft>
        <a:defRPr lang="en-GB" sz="2200" b="1" dirty="0">
          <a:solidFill>
            <a:schemeClr val="tx2"/>
          </a:solidFill>
          <a:latin typeface="Arial" panose="020B0604020202020204" pitchFamily="34" charset="0"/>
          <a:ea typeface="+mj-ea"/>
          <a:cs typeface="Arial" panose="020B0604020202020204" pitchFamily="34" charset="0"/>
        </a:defRPr>
      </a:lvl1pPr>
      <a:lvl2pPr algn="l" defTabSz="913549" rtl="0" eaLnBrk="1" fontAlgn="base" hangingPunct="1">
        <a:spcBef>
          <a:spcPct val="0"/>
        </a:spcBef>
        <a:spcAft>
          <a:spcPct val="0"/>
        </a:spcAft>
        <a:defRPr sz="1939" b="1">
          <a:solidFill>
            <a:schemeClr val="tx2"/>
          </a:solidFill>
          <a:latin typeface="Arial" charset="0"/>
        </a:defRPr>
      </a:lvl2pPr>
      <a:lvl3pPr algn="l" defTabSz="913549" rtl="0" eaLnBrk="1" fontAlgn="base" hangingPunct="1">
        <a:spcBef>
          <a:spcPct val="0"/>
        </a:spcBef>
        <a:spcAft>
          <a:spcPct val="0"/>
        </a:spcAft>
        <a:defRPr sz="1939" b="1">
          <a:solidFill>
            <a:schemeClr val="tx2"/>
          </a:solidFill>
          <a:latin typeface="Arial" charset="0"/>
        </a:defRPr>
      </a:lvl3pPr>
      <a:lvl4pPr algn="l" defTabSz="913549" rtl="0" eaLnBrk="1" fontAlgn="base" hangingPunct="1">
        <a:spcBef>
          <a:spcPct val="0"/>
        </a:spcBef>
        <a:spcAft>
          <a:spcPct val="0"/>
        </a:spcAft>
        <a:defRPr sz="1939" b="1">
          <a:solidFill>
            <a:schemeClr val="tx2"/>
          </a:solidFill>
          <a:latin typeface="Arial" charset="0"/>
        </a:defRPr>
      </a:lvl4pPr>
      <a:lvl5pPr algn="l" defTabSz="913549" rtl="0" eaLnBrk="1" fontAlgn="base" hangingPunct="1">
        <a:spcBef>
          <a:spcPct val="0"/>
        </a:spcBef>
        <a:spcAft>
          <a:spcPct val="0"/>
        </a:spcAft>
        <a:defRPr sz="1939" b="1">
          <a:solidFill>
            <a:schemeClr val="tx2"/>
          </a:solidFill>
          <a:latin typeface="Arial" charset="0"/>
        </a:defRPr>
      </a:lvl5pPr>
      <a:lvl6pPr marL="466493" algn="l" defTabSz="913549" rtl="0" eaLnBrk="1" fontAlgn="base" hangingPunct="1">
        <a:spcBef>
          <a:spcPct val="0"/>
        </a:spcBef>
        <a:spcAft>
          <a:spcPct val="0"/>
        </a:spcAft>
        <a:defRPr sz="1939" b="1">
          <a:solidFill>
            <a:schemeClr val="tx2"/>
          </a:solidFill>
          <a:latin typeface="Arial" charset="0"/>
        </a:defRPr>
      </a:lvl6pPr>
      <a:lvl7pPr marL="932986" algn="l" defTabSz="913549" rtl="0" eaLnBrk="1" fontAlgn="base" hangingPunct="1">
        <a:spcBef>
          <a:spcPct val="0"/>
        </a:spcBef>
        <a:spcAft>
          <a:spcPct val="0"/>
        </a:spcAft>
        <a:defRPr sz="1939" b="1">
          <a:solidFill>
            <a:schemeClr val="tx2"/>
          </a:solidFill>
          <a:latin typeface="Arial" charset="0"/>
        </a:defRPr>
      </a:lvl7pPr>
      <a:lvl8pPr marL="1399478" algn="l" defTabSz="913549" rtl="0" eaLnBrk="1" fontAlgn="base" hangingPunct="1">
        <a:spcBef>
          <a:spcPct val="0"/>
        </a:spcBef>
        <a:spcAft>
          <a:spcPct val="0"/>
        </a:spcAft>
        <a:defRPr sz="1939" b="1">
          <a:solidFill>
            <a:schemeClr val="tx2"/>
          </a:solidFill>
          <a:latin typeface="Arial" charset="0"/>
        </a:defRPr>
      </a:lvl8pPr>
      <a:lvl9pPr marL="1865971" algn="l" defTabSz="913549" rtl="0" eaLnBrk="1" fontAlgn="base" hangingPunct="1">
        <a:spcBef>
          <a:spcPct val="0"/>
        </a:spcBef>
        <a:spcAft>
          <a:spcPct val="0"/>
        </a:spcAft>
        <a:defRPr sz="1939" b="1">
          <a:solidFill>
            <a:schemeClr val="tx2"/>
          </a:solidFill>
          <a:latin typeface="Arial" charset="0"/>
        </a:defRPr>
      </a:lvl9pPr>
    </p:titleStyle>
    <p:bodyStyle>
      <a:lvl1pPr algn="l" defTabSz="913549" rtl="0" eaLnBrk="1" fontAlgn="base" hangingPunct="1">
        <a:spcBef>
          <a:spcPts val="400"/>
        </a:spcBef>
        <a:spcAft>
          <a:spcPct val="0"/>
        </a:spcAft>
        <a:buClr>
          <a:schemeClr val="tx2"/>
        </a:buClr>
        <a:defRPr sz="1400">
          <a:solidFill>
            <a:schemeClr val="tx1"/>
          </a:solidFill>
          <a:latin typeface="Arial" panose="020B0604020202020204" pitchFamily="34" charset="0"/>
          <a:ea typeface="+mn-ea"/>
          <a:cs typeface="Arial" panose="020B0604020202020204" pitchFamily="34" charset="0"/>
        </a:defRPr>
      </a:lvl1pPr>
      <a:lvl2pPr marL="197612" indent="-195992" algn="l" defTabSz="913549" rtl="0" eaLnBrk="1" fontAlgn="base" hangingPunct="1">
        <a:spcBef>
          <a:spcPts val="400"/>
        </a:spcBef>
        <a:spcAft>
          <a:spcPct val="0"/>
        </a:spcAft>
        <a:buClr>
          <a:schemeClr val="tx2"/>
        </a:buClr>
        <a:buSzPct val="125000"/>
        <a:buFont typeface="Arial" charset="0"/>
        <a:buChar char="▪"/>
        <a:defRPr sz="1400">
          <a:solidFill>
            <a:schemeClr val="tx1"/>
          </a:solidFill>
          <a:latin typeface="Arial" panose="020B0604020202020204" pitchFamily="34" charset="0"/>
          <a:cs typeface="Arial" panose="020B0604020202020204" pitchFamily="34" charset="0"/>
        </a:defRPr>
      </a:lvl2pPr>
      <a:lvl3pPr marL="466493" indent="-267261" algn="l" defTabSz="913549" rtl="0" eaLnBrk="1" fontAlgn="base" hangingPunct="1">
        <a:spcBef>
          <a:spcPts val="400"/>
        </a:spcBef>
        <a:spcAft>
          <a:spcPct val="0"/>
        </a:spcAft>
        <a:buClr>
          <a:schemeClr val="tx2"/>
        </a:buClr>
        <a:buSzPct val="120000"/>
        <a:buFont typeface="Arial" charset="0"/>
        <a:buChar char="–"/>
        <a:defRPr sz="1400">
          <a:solidFill>
            <a:schemeClr val="tx1"/>
          </a:solidFill>
          <a:latin typeface="Arial" panose="020B0604020202020204" pitchFamily="34" charset="0"/>
          <a:cs typeface="Arial" panose="020B0604020202020204" pitchFamily="34" charset="0"/>
        </a:defRPr>
      </a:lvl3pPr>
      <a:lvl4pPr marL="626851" indent="-158737" algn="l" defTabSz="913549" rtl="0" eaLnBrk="1" fontAlgn="base" hangingPunct="1">
        <a:spcBef>
          <a:spcPts val="400"/>
        </a:spcBef>
        <a:spcAft>
          <a:spcPct val="0"/>
        </a:spcAft>
        <a:buClr>
          <a:schemeClr val="tx2"/>
        </a:buClr>
        <a:buSzPct val="120000"/>
        <a:buFont typeface="Arial" charset="0"/>
        <a:buChar char="▫"/>
        <a:defRPr sz="1400">
          <a:solidFill>
            <a:schemeClr val="tx1"/>
          </a:solidFill>
          <a:latin typeface="Arial" panose="020B0604020202020204" pitchFamily="34" charset="0"/>
          <a:cs typeface="Arial" panose="020B0604020202020204" pitchFamily="34" charset="0"/>
        </a:defRPr>
      </a:lvl4pPr>
      <a:lvl5pPr marL="761290" indent="-132821" algn="l" defTabSz="913549" rtl="0" eaLnBrk="1" fontAlgn="base" hangingPunct="1">
        <a:spcBef>
          <a:spcPts val="400"/>
        </a:spcBef>
        <a:spcAft>
          <a:spcPct val="0"/>
        </a:spcAft>
        <a:buClr>
          <a:schemeClr val="tx2"/>
        </a:buClr>
        <a:buSzPct val="89000"/>
        <a:buFont typeface="Arial" charset="0"/>
        <a:buChar char="-"/>
        <a:defRPr sz="1400">
          <a:solidFill>
            <a:schemeClr val="tx1"/>
          </a:solidFill>
          <a:latin typeface="Arial" panose="020B0604020202020204" pitchFamily="34" charset="0"/>
          <a:cs typeface="Arial" panose="020B0604020202020204" pitchFamily="34" charset="0"/>
        </a:defRPr>
      </a:lvl5pPr>
      <a:lvl6pPr marL="1227783" indent="-132821" algn="l" defTabSz="913549"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6pPr>
      <a:lvl7pPr marL="1694276" indent="-132821" algn="l" defTabSz="913549"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7pPr>
      <a:lvl8pPr marL="2160769" indent="-132821" algn="l" defTabSz="913549"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8pPr>
      <a:lvl9pPr marL="2627262" indent="-132821" algn="l" defTabSz="913549"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9pPr>
    </p:bodyStyle>
    <p:otherStyle>
      <a:defPPr>
        <a:defRPr lang="en-US"/>
      </a:defPPr>
      <a:lvl1pPr marL="0" algn="l" defTabSz="932986" rtl="0" eaLnBrk="1" latinLnBrk="0" hangingPunct="1">
        <a:defRPr sz="1837" kern="1200">
          <a:solidFill>
            <a:schemeClr val="tx1"/>
          </a:solidFill>
          <a:latin typeface="+mn-lt"/>
          <a:ea typeface="+mn-ea"/>
          <a:cs typeface="+mn-cs"/>
        </a:defRPr>
      </a:lvl1pPr>
      <a:lvl2pPr marL="466493" algn="l" defTabSz="932986" rtl="0" eaLnBrk="1" latinLnBrk="0" hangingPunct="1">
        <a:defRPr sz="1837" kern="1200">
          <a:solidFill>
            <a:schemeClr val="tx1"/>
          </a:solidFill>
          <a:latin typeface="+mn-lt"/>
          <a:ea typeface="+mn-ea"/>
          <a:cs typeface="+mn-cs"/>
        </a:defRPr>
      </a:lvl2pPr>
      <a:lvl3pPr marL="932986" algn="l" defTabSz="932986" rtl="0" eaLnBrk="1" latinLnBrk="0" hangingPunct="1">
        <a:defRPr sz="1837" kern="1200">
          <a:solidFill>
            <a:schemeClr val="tx1"/>
          </a:solidFill>
          <a:latin typeface="+mn-lt"/>
          <a:ea typeface="+mn-ea"/>
          <a:cs typeface="+mn-cs"/>
        </a:defRPr>
      </a:lvl3pPr>
      <a:lvl4pPr marL="1399478" algn="l" defTabSz="932986" rtl="0" eaLnBrk="1" latinLnBrk="0" hangingPunct="1">
        <a:defRPr sz="1837" kern="1200">
          <a:solidFill>
            <a:schemeClr val="tx1"/>
          </a:solidFill>
          <a:latin typeface="+mn-lt"/>
          <a:ea typeface="+mn-ea"/>
          <a:cs typeface="+mn-cs"/>
        </a:defRPr>
      </a:lvl4pPr>
      <a:lvl5pPr marL="1865971" algn="l" defTabSz="932986" rtl="0" eaLnBrk="1" latinLnBrk="0" hangingPunct="1">
        <a:defRPr sz="1837" kern="1200">
          <a:solidFill>
            <a:schemeClr val="tx1"/>
          </a:solidFill>
          <a:latin typeface="+mn-lt"/>
          <a:ea typeface="+mn-ea"/>
          <a:cs typeface="+mn-cs"/>
        </a:defRPr>
      </a:lvl5pPr>
      <a:lvl6pPr marL="2332464" algn="l" defTabSz="932986" rtl="0" eaLnBrk="1" latinLnBrk="0" hangingPunct="1">
        <a:defRPr sz="1837" kern="1200">
          <a:solidFill>
            <a:schemeClr val="tx1"/>
          </a:solidFill>
          <a:latin typeface="+mn-lt"/>
          <a:ea typeface="+mn-ea"/>
          <a:cs typeface="+mn-cs"/>
        </a:defRPr>
      </a:lvl6pPr>
      <a:lvl7pPr marL="2798957" algn="l" defTabSz="932986" rtl="0" eaLnBrk="1" latinLnBrk="0" hangingPunct="1">
        <a:defRPr sz="1837" kern="1200">
          <a:solidFill>
            <a:schemeClr val="tx1"/>
          </a:solidFill>
          <a:latin typeface="+mn-lt"/>
          <a:ea typeface="+mn-ea"/>
          <a:cs typeface="+mn-cs"/>
        </a:defRPr>
      </a:lvl7pPr>
      <a:lvl8pPr marL="3265450" algn="l" defTabSz="932986" rtl="0" eaLnBrk="1" latinLnBrk="0" hangingPunct="1">
        <a:defRPr sz="1837" kern="1200">
          <a:solidFill>
            <a:schemeClr val="tx1"/>
          </a:solidFill>
          <a:latin typeface="+mn-lt"/>
          <a:ea typeface="+mn-ea"/>
          <a:cs typeface="+mn-cs"/>
        </a:defRPr>
      </a:lvl8pPr>
      <a:lvl9pPr marL="3731943" algn="l" defTabSz="932986" rtl="0" eaLnBrk="1" latinLnBrk="0" hangingPunct="1">
        <a:defRPr sz="1837"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8"/>
            </p:custData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spid="_x0000_s2063" name="think-cell Slide" r:id="rId9" imgW="590" imgH="591" progId="TCLayout.ActiveDocument.1">
                  <p:embed/>
                </p:oleObj>
              </mc:Choice>
              <mc:Fallback>
                <p:oleObj name="think-cell Slide" r:id="rId9" imgW="590" imgH="591" progId="TCLayout.ActiveDocument.1">
                  <p:embed/>
                  <p:pic>
                    <p:nvPicPr>
                      <p:cNvPr id="2" name="Object 1" hidden="1"/>
                      <p:cNvPicPr/>
                      <p:nvPr/>
                    </p:nvPicPr>
                    <p:blipFill>
                      <a:blip r:embed="rId10"/>
                      <a:stretch>
                        <a:fillRect/>
                      </a:stretch>
                    </p:blipFill>
                    <p:spPr>
                      <a:xfrm>
                        <a:off x="2162" y="1622"/>
                        <a:ext cx="2159" cy="1619"/>
                      </a:xfrm>
                      <a:prstGeom prst="rect">
                        <a:avLst/>
                      </a:prstGeom>
                    </p:spPr>
                  </p:pic>
                </p:oleObj>
              </mc:Fallback>
            </mc:AlternateContent>
          </a:graphicData>
        </a:graphic>
      </p:graphicFrame>
      <p:sp>
        <p:nvSpPr>
          <p:cNvPr id="1076" name="1. On-page tracker" hidden="1"/>
          <p:cNvSpPr>
            <a:spLocks noChangeArrowheads="1"/>
          </p:cNvSpPr>
          <p:nvPr/>
        </p:nvSpPr>
        <p:spPr bwMode="auto">
          <a:xfrm>
            <a:off x="161986" y="27536"/>
            <a:ext cx="675121" cy="219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sz="1428">
                <a:solidFill>
                  <a:srgbClr val="808080"/>
                </a:solidFill>
              </a:rPr>
              <a:t>TRACKER</a:t>
            </a:r>
          </a:p>
        </p:txBody>
      </p:sp>
      <p:sp>
        <p:nvSpPr>
          <p:cNvPr id="1032" name="3. Unit of measure" hidden="1"/>
          <p:cNvSpPr txBox="1">
            <a:spLocks noChangeArrowheads="1"/>
          </p:cNvSpPr>
          <p:nvPr/>
        </p:nvSpPr>
        <p:spPr bwMode="auto">
          <a:xfrm>
            <a:off x="161986" y="542616"/>
            <a:ext cx="4973989" cy="22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GB" sz="1428">
                <a:solidFill>
                  <a:srgbClr val="808080"/>
                </a:solidFill>
              </a:rPr>
              <a:t>Unit of measure</a:t>
            </a:r>
          </a:p>
        </p:txBody>
      </p:sp>
      <p:grpSp>
        <p:nvGrpSpPr>
          <p:cNvPr id="1315" name="McK Slide Elements"/>
          <p:cNvGrpSpPr>
            <a:grpSpLocks/>
          </p:cNvGrpSpPr>
          <p:nvPr/>
        </p:nvGrpSpPr>
        <p:grpSpPr bwMode="auto">
          <a:xfrm>
            <a:off x="161986" y="6198769"/>
            <a:ext cx="11630453" cy="526418"/>
            <a:chOff x="75" y="3827"/>
            <a:chExt cx="5385" cy="325"/>
          </a:xfrm>
        </p:grpSpPr>
        <p:sp>
          <p:nvSpPr>
            <p:cNvPr id="1151" name="4. Footnote" hidden="1"/>
            <p:cNvSpPr txBox="1">
              <a:spLocks noChangeArrowheads="1"/>
            </p:cNvSpPr>
            <p:nvPr userDrawn="1"/>
          </p:nvSpPr>
          <p:spPr bwMode="auto">
            <a:xfrm>
              <a:off x="75" y="3827"/>
              <a:ext cx="5385"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r>
                <a:rPr lang="en-GB" sz="1020"/>
                <a:t>1 Footnote</a:t>
              </a:r>
            </a:p>
          </p:txBody>
        </p:sp>
        <p:sp>
          <p:nvSpPr>
            <p:cNvPr id="1154" name="5. Source" hidden="1"/>
            <p:cNvSpPr>
              <a:spLocks noChangeArrowheads="1"/>
            </p:cNvSpPr>
            <p:nvPr userDrawn="1"/>
          </p:nvSpPr>
          <p:spPr bwMode="auto">
            <a:xfrm>
              <a:off x="75" y="4053"/>
              <a:ext cx="4323" cy="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marL="609600" indent="-609600" defTabSz="895350">
                <a:tabLst>
                  <a:tab pos="612775" algn="l"/>
                </a:tabLst>
                <a:defRPr sz="2400">
                  <a:solidFill>
                    <a:schemeClr val="tx1"/>
                  </a:solidFill>
                  <a:latin typeface="Arial" charset="0"/>
                </a:defRPr>
              </a:lvl1pPr>
              <a:lvl2pPr marL="785813" indent="-142875" defTabSz="895350">
                <a:tabLst>
                  <a:tab pos="612775" algn="l"/>
                </a:tabLst>
                <a:defRPr sz="2400">
                  <a:solidFill>
                    <a:schemeClr val="tx1"/>
                  </a:solidFill>
                  <a:latin typeface="Arial" charset="0"/>
                </a:defRPr>
              </a:lvl2pPr>
              <a:lvl3pPr marL="936625" indent="-149225" defTabSz="895350">
                <a:tabLst>
                  <a:tab pos="612775" algn="l"/>
                </a:tabLst>
                <a:defRPr sz="2400">
                  <a:solidFill>
                    <a:schemeClr val="tx1"/>
                  </a:solidFill>
                  <a:latin typeface="Arial" charset="0"/>
                </a:defRPr>
              </a:lvl3pPr>
              <a:lvl4pPr marL="1073150" indent="-134938" defTabSz="895350">
                <a:tabLst>
                  <a:tab pos="612775" algn="l"/>
                </a:tabLst>
                <a:defRPr sz="2400">
                  <a:solidFill>
                    <a:schemeClr val="tx1"/>
                  </a:solidFill>
                  <a:latin typeface="Arial" charset="0"/>
                </a:defRPr>
              </a:lvl4pPr>
              <a:lvl5pPr marL="1223963" indent="-149225" defTabSz="895350">
                <a:tabLst>
                  <a:tab pos="612775" algn="l"/>
                </a:tabLst>
                <a:defRPr sz="2400">
                  <a:solidFill>
                    <a:schemeClr val="tx1"/>
                  </a:solidFill>
                  <a:latin typeface="Arial" charset="0"/>
                </a:defRPr>
              </a:lvl5pPr>
              <a:lvl6pPr marL="1681163" indent="-149225" defTabSz="895350" fontAlgn="base">
                <a:spcBef>
                  <a:spcPct val="0"/>
                </a:spcBef>
                <a:spcAft>
                  <a:spcPct val="0"/>
                </a:spcAft>
                <a:tabLst>
                  <a:tab pos="612775" algn="l"/>
                </a:tabLst>
                <a:defRPr sz="2400">
                  <a:solidFill>
                    <a:schemeClr val="tx1"/>
                  </a:solidFill>
                  <a:latin typeface="Arial" charset="0"/>
                </a:defRPr>
              </a:lvl6pPr>
              <a:lvl7pPr marL="2138363" indent="-149225" defTabSz="895350" fontAlgn="base">
                <a:spcBef>
                  <a:spcPct val="0"/>
                </a:spcBef>
                <a:spcAft>
                  <a:spcPct val="0"/>
                </a:spcAft>
                <a:tabLst>
                  <a:tab pos="612775" algn="l"/>
                </a:tabLst>
                <a:defRPr sz="2400">
                  <a:solidFill>
                    <a:schemeClr val="tx1"/>
                  </a:solidFill>
                  <a:latin typeface="Arial" charset="0"/>
                </a:defRPr>
              </a:lvl7pPr>
              <a:lvl8pPr marL="2595563" indent="-149225" defTabSz="895350" fontAlgn="base">
                <a:spcBef>
                  <a:spcPct val="0"/>
                </a:spcBef>
                <a:spcAft>
                  <a:spcPct val="0"/>
                </a:spcAft>
                <a:tabLst>
                  <a:tab pos="612775" algn="l"/>
                </a:tabLst>
                <a:defRPr sz="2400">
                  <a:solidFill>
                    <a:schemeClr val="tx1"/>
                  </a:solidFill>
                  <a:latin typeface="Arial" charset="0"/>
                </a:defRPr>
              </a:lvl8pPr>
              <a:lvl9pPr marL="3052763" indent="-149225" defTabSz="895350" fontAlgn="base">
                <a:spcBef>
                  <a:spcPct val="0"/>
                </a:spcBef>
                <a:spcAft>
                  <a:spcPct val="0"/>
                </a:spcAft>
                <a:tabLst>
                  <a:tab pos="612775" algn="l"/>
                </a:tabLst>
                <a:defRPr sz="2400">
                  <a:solidFill>
                    <a:schemeClr val="tx1"/>
                  </a:solidFill>
                  <a:latin typeface="Arial" charset="0"/>
                </a:defRPr>
              </a:lvl9pPr>
            </a:lstStyle>
            <a:p>
              <a:r>
                <a:rPr lang="en-GB" sz="1020">
                  <a:solidFill>
                    <a:srgbClr val="000000"/>
                  </a:solidFill>
                </a:rPr>
                <a:t>SOURCE: Source</a:t>
              </a:r>
            </a:p>
          </p:txBody>
        </p:sp>
      </p:grpSp>
      <p:grpSp>
        <p:nvGrpSpPr>
          <p:cNvPr id="1303" name="ACET" hidden="1"/>
          <p:cNvGrpSpPr>
            <a:grpSpLocks/>
          </p:cNvGrpSpPr>
          <p:nvPr/>
        </p:nvGrpSpPr>
        <p:grpSpPr bwMode="auto">
          <a:xfrm>
            <a:off x="1976207" y="1072271"/>
            <a:ext cx="5801189" cy="596066"/>
            <a:chOff x="915" y="662"/>
            <a:chExt cx="2686" cy="368"/>
          </a:xfrm>
        </p:grpSpPr>
        <p:cxnSp>
          <p:nvCxnSpPr>
            <p:cNvPr id="1273" name="AutoShape 249" hidden="1"/>
            <p:cNvCxnSpPr>
              <a:cxnSpLocks noChangeShapeType="1"/>
              <a:stCxn id="1274" idx="4"/>
              <a:endCxn id="1274" idx="6"/>
            </p:cNvCxnSpPr>
            <p:nvPr/>
          </p:nvCxnSpPr>
          <p:spPr bwMode="auto">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4" name="AutoShape 250" hidden="1"/>
            <p:cNvSpPr>
              <a:spLocks noChangeArrowheads="1"/>
            </p:cNvSpPr>
            <p:nvPr/>
          </p:nvSpPr>
          <p:spPr bwMode="auto">
            <a:xfrm>
              <a:off x="915" y="662"/>
              <a:ext cx="2686" cy="36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GB" sz="1837" b="1"/>
                <a:t>Title</a:t>
              </a:r>
            </a:p>
            <a:p>
              <a:r>
                <a:rPr lang="en-GB" sz="1837">
                  <a:solidFill>
                    <a:srgbClr val="808080"/>
                  </a:solidFill>
                </a:rPr>
                <a:t>Unit of measure</a:t>
              </a:r>
            </a:p>
          </p:txBody>
        </p:sp>
      </p:grpSp>
      <p:sp>
        <p:nvSpPr>
          <p:cNvPr id="1310" name="Rectangle 286"/>
          <p:cNvSpPr>
            <a:spLocks noGrp="1" noChangeArrowheads="1"/>
          </p:cNvSpPr>
          <p:nvPr>
            <p:ph type="body" idx="1"/>
          </p:nvPr>
        </p:nvSpPr>
        <p:spPr bwMode="auto">
          <a:xfrm>
            <a:off x="1976207" y="1990667"/>
            <a:ext cx="5853024" cy="1247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Text</a:t>
            </a:r>
            <a:endParaRPr lang="en-GB"/>
          </a:p>
        </p:txBody>
      </p:sp>
      <p:sp>
        <p:nvSpPr>
          <p:cNvPr id="1319" name="doc id"/>
          <p:cNvSpPr>
            <a:spLocks noChangeArrowheads="1"/>
          </p:cNvSpPr>
          <p:nvPr/>
        </p:nvSpPr>
        <p:spPr bwMode="auto">
          <a:xfrm>
            <a:off x="10995479" y="37255"/>
            <a:ext cx="894152" cy="124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lgn="r"/>
            <a:endParaRPr lang="en-US" sz="816">
              <a:solidFill>
                <a:srgbClr val="000000"/>
              </a:solidFill>
            </a:endParaRPr>
          </a:p>
        </p:txBody>
      </p:sp>
      <p:sp>
        <p:nvSpPr>
          <p:cNvPr id="24" name="Slide Number Placeholder 5"/>
          <p:cNvSpPr>
            <a:spLocks noGrp="1"/>
          </p:cNvSpPr>
          <p:nvPr>
            <p:ph type="sldNum" sz="quarter" idx="4"/>
          </p:nvPr>
        </p:nvSpPr>
        <p:spPr>
          <a:xfrm>
            <a:off x="11514666" y="6566446"/>
            <a:ext cx="478367" cy="155496"/>
          </a:xfrm>
          <a:prstGeom prst="rect">
            <a:avLst/>
          </a:prstGeom>
        </p:spPr>
        <p:txBody>
          <a:bodyPr anchor="ctr"/>
          <a:lstStyle>
            <a:lvl1pPr algn="ctr">
              <a:defRPr sz="900"/>
            </a:lvl1pPr>
          </a:lstStyle>
          <a:p>
            <a:fld id="{5D5369AF-0EB7-4BAF-8B64-14FFB1E0C7EA}" type="slidenum">
              <a:rPr lang="en-GB" smtClean="0"/>
              <a:pPr/>
              <a:t>‹#›</a:t>
            </a:fld>
            <a:endParaRPr lang="en-GB"/>
          </a:p>
        </p:txBody>
      </p:sp>
      <p:sp>
        <p:nvSpPr>
          <p:cNvPr id="3" name="Title Placeholder 2"/>
          <p:cNvSpPr>
            <a:spLocks noGrp="1"/>
          </p:cNvSpPr>
          <p:nvPr>
            <p:ph type="title"/>
          </p:nvPr>
        </p:nvSpPr>
        <p:spPr>
          <a:xfrm>
            <a:off x="522493" y="161976"/>
            <a:ext cx="11162648" cy="656173"/>
          </a:xfrm>
          <a:prstGeom prst="rect">
            <a:avLst/>
          </a:prstGeom>
        </p:spPr>
        <p:txBody>
          <a:bodyPr vert="horz" lIns="91440" tIns="45720" rIns="91440" bIns="45720" rtlCol="0" anchor="b">
            <a:noAutofit/>
          </a:bodyPr>
          <a:lstStyle/>
          <a:p>
            <a:r>
              <a:rPr lang="en-GB"/>
              <a:t>Click to edit Master title style</a:t>
            </a:r>
          </a:p>
        </p:txBody>
      </p:sp>
    </p:spTree>
    <p:extLst>
      <p:ext uri="{BB962C8B-B14F-4D97-AF65-F5344CB8AC3E}">
        <p14:creationId xmlns:p14="http://schemas.microsoft.com/office/powerpoint/2010/main" val="165063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sldNum="0" hdr="0" ftr="0" dt="0"/>
  <p:txStyles>
    <p:titleStyle>
      <a:lvl1pPr algn="l" defTabSz="913526" rtl="0" eaLnBrk="1" fontAlgn="base" hangingPunct="1">
        <a:spcBef>
          <a:spcPct val="0"/>
        </a:spcBef>
        <a:spcAft>
          <a:spcPct val="0"/>
        </a:spcAft>
        <a:defRPr lang="en-GB" sz="2200" b="1" dirty="0">
          <a:solidFill>
            <a:schemeClr val="tx2"/>
          </a:solidFill>
          <a:latin typeface="Arial" panose="020B0604020202020204" pitchFamily="34" charset="0"/>
          <a:ea typeface="+mj-ea"/>
          <a:cs typeface="Arial" panose="020B0604020202020204" pitchFamily="34" charset="0"/>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algn="l" defTabSz="913526" rtl="0" eaLnBrk="1" fontAlgn="base" hangingPunct="1">
        <a:spcBef>
          <a:spcPct val="0"/>
        </a:spcBef>
        <a:spcAft>
          <a:spcPct val="0"/>
        </a:spcAft>
        <a:buClr>
          <a:schemeClr val="tx2"/>
        </a:buClr>
        <a:defRPr sz="1400">
          <a:solidFill>
            <a:schemeClr val="tx1"/>
          </a:solidFill>
          <a:latin typeface="Arial" panose="020B0604020202020204" pitchFamily="34" charset="0"/>
          <a:ea typeface="+mn-ea"/>
          <a:cs typeface="Arial" panose="020B0604020202020204" pitchFamily="34" charset="0"/>
        </a:defRPr>
      </a:lvl1pPr>
      <a:lvl2pPr marL="197607" indent="-195987" algn="l" defTabSz="913526" rtl="0" eaLnBrk="1" fontAlgn="base" hangingPunct="1">
        <a:spcBef>
          <a:spcPct val="0"/>
        </a:spcBef>
        <a:spcAft>
          <a:spcPct val="0"/>
        </a:spcAft>
        <a:buClr>
          <a:schemeClr val="tx2"/>
        </a:buClr>
        <a:buSzPct val="125000"/>
        <a:buFont typeface="Arial" charset="0"/>
        <a:buChar char="▪"/>
        <a:defRPr sz="1400">
          <a:solidFill>
            <a:schemeClr val="tx1"/>
          </a:solidFill>
          <a:latin typeface="Arial" panose="020B0604020202020204" pitchFamily="34" charset="0"/>
          <a:cs typeface="Arial" panose="020B0604020202020204" pitchFamily="34" charset="0"/>
        </a:defRPr>
      </a:lvl2pPr>
      <a:lvl3pPr marL="466481" indent="-267255" algn="l" defTabSz="913526" rtl="0" eaLnBrk="1" fontAlgn="base" hangingPunct="1">
        <a:spcBef>
          <a:spcPct val="0"/>
        </a:spcBef>
        <a:spcAft>
          <a:spcPct val="0"/>
        </a:spcAft>
        <a:buClr>
          <a:schemeClr val="tx2"/>
        </a:buClr>
        <a:buSzPct val="120000"/>
        <a:buFont typeface="Arial" charset="0"/>
        <a:buChar char="–"/>
        <a:defRPr sz="1400">
          <a:solidFill>
            <a:schemeClr val="tx1"/>
          </a:solidFill>
          <a:latin typeface="Arial" panose="020B0604020202020204" pitchFamily="34" charset="0"/>
          <a:cs typeface="Arial" panose="020B0604020202020204" pitchFamily="34" charset="0"/>
        </a:defRPr>
      </a:lvl3pPr>
      <a:lvl4pPr marL="626835" indent="-158733" algn="l" defTabSz="913526" rtl="0" eaLnBrk="1" fontAlgn="base" hangingPunct="1">
        <a:spcBef>
          <a:spcPct val="0"/>
        </a:spcBef>
        <a:spcAft>
          <a:spcPct val="0"/>
        </a:spcAft>
        <a:buClr>
          <a:schemeClr val="tx2"/>
        </a:buClr>
        <a:buSzPct val="120000"/>
        <a:buFont typeface="Arial" charset="0"/>
        <a:buChar char="▫"/>
        <a:defRPr sz="1400">
          <a:solidFill>
            <a:schemeClr val="tx1"/>
          </a:solidFill>
          <a:latin typeface="Arial" panose="020B0604020202020204" pitchFamily="34" charset="0"/>
          <a:cs typeface="Arial" panose="020B0604020202020204" pitchFamily="34" charset="0"/>
        </a:defRPr>
      </a:lvl4pPr>
      <a:lvl5pPr marL="761271" indent="-132818" algn="l" defTabSz="913526" rtl="0" eaLnBrk="1" fontAlgn="base" hangingPunct="1">
        <a:spcBef>
          <a:spcPct val="0"/>
        </a:spcBef>
        <a:spcAft>
          <a:spcPct val="0"/>
        </a:spcAft>
        <a:buClr>
          <a:schemeClr val="tx2"/>
        </a:buClr>
        <a:buSzPct val="89000"/>
        <a:buFont typeface="Arial" charset="0"/>
        <a:buChar char="-"/>
        <a:defRPr sz="1400">
          <a:solidFill>
            <a:schemeClr val="tx1"/>
          </a:solidFill>
          <a:latin typeface="Arial" panose="020B0604020202020204" pitchFamily="34" charset="0"/>
          <a:cs typeface="Arial" panose="020B0604020202020204" pitchFamily="34" charset="0"/>
        </a:defRPr>
      </a:lvl5pPr>
      <a:lvl6pPr marL="1227752" indent="-132818" algn="l" defTabSz="913526"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6pPr>
      <a:lvl7pPr marL="1694234" indent="-132818" algn="l" defTabSz="913526"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7pPr>
      <a:lvl8pPr marL="2160715" indent="-132818" algn="l" defTabSz="913526"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8pPr>
      <a:lvl9pPr marL="2627196" indent="-132818" algn="l" defTabSz="913526" rtl="0" eaLnBrk="1" fontAlgn="base" hangingPunct="1">
        <a:spcBef>
          <a:spcPct val="0"/>
        </a:spcBef>
        <a:spcAft>
          <a:spcPct val="0"/>
        </a:spcAft>
        <a:buClr>
          <a:schemeClr val="tx2"/>
        </a:buClr>
        <a:buSzPct val="89000"/>
        <a:buFont typeface="Arial" charset="0"/>
        <a:buChar char="-"/>
        <a:defRPr sz="1632">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334" y="501048"/>
            <a:ext cx="10956620" cy="512514"/>
          </a:xfrm>
          <a:prstGeom prst="rect">
            <a:avLst/>
          </a:prstGeom>
        </p:spPr>
        <p:txBody>
          <a:bodyPr vert="horz" lIns="0" tIns="0" rIns="0" bIns="0" rtlCol="0" anchor="t" anchorCtr="0">
            <a:noAutofit/>
          </a:bodyPr>
          <a:lstStyle/>
          <a:p>
            <a:r>
              <a:rPr lang="en-US" noProof="0"/>
              <a:t>Click to edit Master title style</a:t>
            </a:r>
            <a:endParaRPr lang="en-GB" noProof="0"/>
          </a:p>
        </p:txBody>
      </p:sp>
      <p:sp>
        <p:nvSpPr>
          <p:cNvPr id="3" name="Text Placeholder 2"/>
          <p:cNvSpPr>
            <a:spLocks noGrp="1"/>
          </p:cNvSpPr>
          <p:nvPr>
            <p:ph type="body" idx="1"/>
          </p:nvPr>
        </p:nvSpPr>
        <p:spPr>
          <a:xfrm>
            <a:off x="647723" y="1368979"/>
            <a:ext cx="10956620" cy="4670874"/>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47724" y="6201808"/>
            <a:ext cx="10154233" cy="365125"/>
          </a:xfrm>
          <a:prstGeom prst="rect">
            <a:avLst/>
          </a:prstGeom>
        </p:spPr>
        <p:txBody>
          <a:bodyPr vert="horz" lIns="0" tIns="0" rIns="0" bIns="0" rtlCol="0" anchor="t" anchorCtr="0"/>
          <a:lstStyle>
            <a:lvl1pPr algn="l">
              <a:defRPr sz="1050" b="0">
                <a:solidFill>
                  <a:srgbClr val="4D4D4D"/>
                </a:solidFill>
              </a:defRPr>
            </a:lvl1pPr>
          </a:lstStyle>
          <a:p>
            <a:endParaRPr lang="en-US"/>
          </a:p>
        </p:txBody>
      </p:sp>
      <p:sp>
        <p:nvSpPr>
          <p:cNvPr id="6" name="Slide Number Placeholder 5"/>
          <p:cNvSpPr>
            <a:spLocks noGrp="1"/>
          </p:cNvSpPr>
          <p:nvPr>
            <p:ph type="sldNum" sz="quarter" idx="4"/>
          </p:nvPr>
        </p:nvSpPr>
        <p:spPr>
          <a:xfrm>
            <a:off x="10853642" y="6201808"/>
            <a:ext cx="750701" cy="365125"/>
          </a:xfrm>
          <a:prstGeom prst="rect">
            <a:avLst/>
          </a:prstGeom>
        </p:spPr>
        <p:txBody>
          <a:bodyPr vert="horz" lIns="91440" tIns="45720" rIns="91440" bIns="45720" rtlCol="0" anchor="t" anchorCtr="0"/>
          <a:lstStyle>
            <a:lvl1pPr algn="r">
              <a:defRPr lang="en-US" sz="1050" b="0" kern="1200" smtClean="0">
                <a:solidFill>
                  <a:srgbClr val="4D4D4D"/>
                </a:solidFill>
                <a:latin typeface="+mn-lt"/>
                <a:ea typeface="+mn-ea"/>
                <a:cs typeface="+mn-cs"/>
              </a:defRPr>
            </a:lvl1pPr>
          </a:lstStyle>
          <a:p>
            <a:fld id="{4FAB73BC-B049-4115-A692-8D63A059BFB8}" type="slidenum">
              <a:rPr lang="en-GB" smtClean="0"/>
              <a:pPr/>
              <a:t>‹#›</a:t>
            </a:fld>
            <a:endParaRPr lang="en-GB"/>
          </a:p>
        </p:txBody>
      </p:sp>
    </p:spTree>
    <p:extLst>
      <p:ext uri="{BB962C8B-B14F-4D97-AF65-F5344CB8AC3E}">
        <p14:creationId xmlns:p14="http://schemas.microsoft.com/office/powerpoint/2010/main" val="169461035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91" r:id="rId7"/>
    <p:sldLayoutId id="2147483694" r:id="rId8"/>
    <p:sldLayoutId id="2147483695" r:id="rId9"/>
  </p:sldLayoutIdLst>
  <p:hf sldNum="0" hdr="0" ftr="0" dt="0"/>
  <p:txStyles>
    <p:titleStyle>
      <a:lvl1pPr algn="l" defTabSz="685783" rtl="0" eaLnBrk="1" latinLnBrk="0" hangingPunct="1">
        <a:lnSpc>
          <a:spcPct val="90000"/>
        </a:lnSpc>
        <a:spcBef>
          <a:spcPct val="0"/>
        </a:spcBef>
        <a:buNone/>
        <a:defRPr sz="2400" b="1" kern="1200">
          <a:solidFill>
            <a:srgbClr val="003764"/>
          </a:solidFill>
          <a:latin typeface="Arial" panose="020B0604020202020204" pitchFamily="34" charset="0"/>
          <a:ea typeface="+mj-ea"/>
          <a:cs typeface="Arial" panose="020B0604020202020204" pitchFamily="34" charset="0"/>
        </a:defRPr>
      </a:lvl1pPr>
    </p:titleStyle>
    <p:bodyStyle>
      <a:lvl1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800" kern="1200">
          <a:solidFill>
            <a:schemeClr val="tx1"/>
          </a:solidFill>
          <a:latin typeface="Arial" panose="020B0604020202020204" pitchFamily="34" charset="0"/>
          <a:ea typeface="+mn-ea"/>
          <a:cs typeface="Arial" panose="020B0604020202020204" pitchFamily="34" charset="0"/>
        </a:defRPr>
      </a:lvl1pPr>
      <a:lvl2pPr marL="0" indent="0" algn="l" defTabSz="685783" rtl="0" eaLnBrk="1" latinLnBrk="0" hangingPunct="1">
        <a:lnSpc>
          <a:spcPct val="100000"/>
        </a:lnSpc>
        <a:spcBef>
          <a:spcPts val="0"/>
        </a:spcBef>
        <a:spcAft>
          <a:spcPts val="900"/>
        </a:spcAft>
        <a:buClr>
          <a:srgbClr val="0A548B"/>
        </a:buClr>
        <a:buSzPct val="100000"/>
        <a:buFont typeface="Corbel" pitchFamily="34" charset="0"/>
        <a:buNone/>
        <a:defRPr sz="1800" b="1" kern="1200">
          <a:solidFill>
            <a:schemeClr val="tx1"/>
          </a:solidFill>
          <a:latin typeface="Arial" panose="020B0604020202020204" pitchFamily="34" charset="0"/>
          <a:ea typeface="+mn-ea"/>
          <a:cs typeface="Arial" panose="020B0604020202020204" pitchFamily="34" charset="0"/>
        </a:defRPr>
      </a:lvl2pPr>
      <a:lvl3pPr marL="216000" indent="-215995" algn="l" defTabSz="685783" rtl="0" eaLnBrk="1" latinLnBrk="0" hangingPunct="1">
        <a:lnSpc>
          <a:spcPct val="100000"/>
        </a:lnSpc>
        <a:spcBef>
          <a:spcPts val="0"/>
        </a:spcBef>
        <a:spcAft>
          <a:spcPts val="900"/>
        </a:spcAft>
        <a:buClr>
          <a:schemeClr val="tx2"/>
        </a:buClr>
        <a:buSzPct val="100000"/>
        <a:buFont typeface="Corbe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31989"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647984" indent="-215995" algn="l" defTabSz="685783" rtl="0" eaLnBrk="1" latinLnBrk="0" hangingPunct="1">
        <a:lnSpc>
          <a:spcPct val="100000"/>
        </a:lnSpc>
        <a:spcBef>
          <a:spcPts val="0"/>
        </a:spcBef>
        <a:spcAft>
          <a:spcPts val="900"/>
        </a:spcAft>
        <a:buClr>
          <a:schemeClr val="tx1"/>
        </a:buClr>
        <a:buSzPct val="100000"/>
        <a:buFont typeface="Corbel"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1199970"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6pPr>
      <a:lvl7pPr marL="1424964"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7pPr>
      <a:lvl8pPr marL="1649959"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8pPr>
      <a:lvl9pPr marL="1874953" indent="-171446" algn="l" defTabSz="685783" rtl="0" eaLnBrk="1" latinLnBrk="0" hangingPunct="1">
        <a:lnSpc>
          <a:spcPct val="90000"/>
        </a:lnSpc>
        <a:spcBef>
          <a:spcPts val="151"/>
        </a:spcBef>
        <a:spcAft>
          <a:spcPts val="300"/>
        </a:spcAft>
        <a:buClr>
          <a:schemeClr val="accent1"/>
        </a:buClr>
        <a:buSzPct val="80000"/>
        <a:buFont typeface="Corbel" pitchFamily="34" charset="0"/>
        <a:buChar char="•"/>
        <a:defRPr sz="1200" kern="1200">
          <a:solidFill>
            <a:schemeClr val="accent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hyperlink" Target="mailto:earlyyears@nottinghamcity.gov.uk"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hyperlink" Target="https://www.nottinghamcity.gov.uk/earlyyear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catherine.smith@nottinghamcity.gov.uk"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notesSlide" Target="../notesSlides/notesSlide5.xml"/><Relationship Id="rId16" Type="http://schemas.openxmlformats.org/officeDocument/2006/relationships/image" Target="../media/image32.svg"/><Relationship Id="rId1" Type="http://schemas.openxmlformats.org/officeDocument/2006/relationships/slideLayout" Target="../slideLayouts/slideLayout3.xml"/><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wraparound-childcare-guidance-for-local-authorities" TargetMode="External"/><Relationship Id="rId7" Type="http://schemas.openxmlformats.org/officeDocument/2006/relationships/image" Target="../media/image34.jpe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33.jpeg"/><Relationship Id="rId5" Type="http://schemas.openxmlformats.org/officeDocument/2006/relationships/hyperlink" Target="https://www.childcarechoices.gov.uk/providers/guidance-and-resources/guidance-zone/" TargetMode="External"/><Relationship Id="rId4" Type="http://schemas.openxmlformats.org/officeDocument/2006/relationships/hyperlink" Target="https://www.gov.uk/tax-free-childcar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assets.publishing.service.gov.uk/media/65d735262197b201e57fa72a/Wraparound_childcare_guidance_for_schools_and_trusts_in_England.pdf"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90417" y="410966"/>
            <a:ext cx="10685125" cy="4171308"/>
          </a:xfrm>
        </p:spPr>
        <p:txBody>
          <a:bodyPr/>
          <a:lstStyle/>
          <a:p>
            <a:pPr algn="ctr" eaLnBrk="1" hangingPunct="1"/>
            <a:br>
              <a:rPr lang="en-US" altLang="en-US" sz="3600" dirty="0">
                <a:solidFill>
                  <a:srgbClr val="92D050"/>
                </a:solidFill>
              </a:rPr>
            </a:br>
            <a:r>
              <a:rPr lang="en-US" altLang="en-US" sz="3600" dirty="0">
                <a:solidFill>
                  <a:srgbClr val="92D050"/>
                </a:solidFill>
                <a:latin typeface="Calibri" panose="020F0502020204030204" pitchFamily="34" charset="0"/>
                <a:cs typeface="Calibri" panose="020F0502020204030204" pitchFamily="34" charset="0"/>
              </a:rPr>
              <a:t>Welcome</a:t>
            </a:r>
            <a:br>
              <a:rPr lang="en-US" altLang="en-US" sz="5400" dirty="0">
                <a:latin typeface="Calibri" panose="020F0502020204030204" pitchFamily="34" charset="0"/>
                <a:cs typeface="Calibri" panose="020F0502020204030204" pitchFamily="34" charset="0"/>
              </a:rPr>
            </a:br>
            <a:br>
              <a:rPr lang="en-US" altLang="en-US" sz="1800" dirty="0">
                <a:latin typeface="Calibri" panose="020F0502020204030204" pitchFamily="34" charset="0"/>
                <a:cs typeface="Calibri" panose="020F0502020204030204" pitchFamily="34" charset="0"/>
              </a:rPr>
            </a:br>
            <a:r>
              <a:rPr lang="en-US" altLang="en-US" dirty="0">
                <a:solidFill>
                  <a:schemeClr val="tx1"/>
                </a:solidFill>
                <a:latin typeface="Calibri" panose="020F0502020204030204" pitchFamily="34" charset="0"/>
                <a:cs typeface="Calibri" panose="020F0502020204030204" pitchFamily="34" charset="0"/>
              </a:rPr>
              <a:t>Wraparound Childcare</a:t>
            </a:r>
            <a:br>
              <a:rPr lang="en-US" altLang="en-US" dirty="0">
                <a:solidFill>
                  <a:schemeClr val="tx1"/>
                </a:solidFill>
                <a:latin typeface="Calibri" panose="020F0502020204030204" pitchFamily="34" charset="0"/>
                <a:cs typeface="Calibri" panose="020F0502020204030204" pitchFamily="34" charset="0"/>
              </a:rPr>
            </a:br>
            <a:r>
              <a:rPr lang="en-US" altLang="en-US" dirty="0">
                <a:solidFill>
                  <a:schemeClr val="tx1"/>
                </a:solidFill>
                <a:latin typeface="Calibri" panose="020F0502020204030204" pitchFamily="34" charset="0"/>
                <a:cs typeface="Calibri" panose="020F0502020204030204" pitchFamily="34" charset="0"/>
              </a:rPr>
              <a:t>Schools Briefing </a:t>
            </a:r>
            <a:br>
              <a:rPr lang="en-US" altLang="en-US" sz="3600" dirty="0">
                <a:solidFill>
                  <a:schemeClr val="tx1"/>
                </a:solidFill>
              </a:rPr>
            </a:br>
            <a:br>
              <a:rPr lang="en-US" altLang="en-US" sz="2800" dirty="0">
                <a:solidFill>
                  <a:srgbClr val="FF0000"/>
                </a:solidFill>
              </a:rPr>
            </a:br>
            <a:r>
              <a:rPr lang="en-US" altLang="en-US" sz="2000" dirty="0">
                <a:solidFill>
                  <a:srgbClr val="FF0000"/>
                </a:solidFill>
                <a:latin typeface="Calibri" panose="020F0502020204030204" pitchFamily="34" charset="0"/>
                <a:cs typeface="Calibri" panose="020F0502020204030204" pitchFamily="34" charset="0"/>
              </a:rPr>
              <a:t>This meeting is being recorded</a:t>
            </a:r>
            <a:br>
              <a:rPr lang="en-US" altLang="en-US" sz="2000" dirty="0">
                <a:solidFill>
                  <a:srgbClr val="FF0000"/>
                </a:solidFill>
                <a:latin typeface="Calibri" panose="020F0502020204030204" pitchFamily="34" charset="0"/>
                <a:cs typeface="Calibri" panose="020F0502020204030204" pitchFamily="34" charset="0"/>
              </a:rPr>
            </a:br>
            <a:r>
              <a:rPr lang="en-US" altLang="en-US" sz="2000" dirty="0">
                <a:solidFill>
                  <a:srgbClr val="FF0000"/>
                </a:solidFill>
                <a:latin typeface="Calibri" panose="020F0502020204030204" pitchFamily="34" charset="0"/>
                <a:cs typeface="Calibri" panose="020F0502020204030204" pitchFamily="34" charset="0"/>
              </a:rPr>
              <a:t>PLEASE PUT YOUR MICROPHONE ON MUTE</a:t>
            </a:r>
            <a:br>
              <a:rPr lang="en-US" altLang="en-US" sz="2000" dirty="0">
                <a:solidFill>
                  <a:srgbClr val="FF0000"/>
                </a:solidFill>
              </a:rPr>
            </a:br>
            <a:r>
              <a:rPr lang="en-US" altLang="en-US" sz="5400" dirty="0"/>
              <a:t> </a:t>
            </a:r>
            <a:br>
              <a:rPr lang="en-US" altLang="en-US" sz="5400" dirty="0"/>
            </a:br>
            <a:br>
              <a:rPr lang="en-US" altLang="en-US" sz="5400" dirty="0"/>
            </a:br>
            <a:br>
              <a:rPr lang="en-US" altLang="en-US" sz="5400" dirty="0"/>
            </a:br>
            <a:br>
              <a:rPr lang="en-US" altLang="en-US" sz="5400" dirty="0"/>
            </a:br>
            <a:br>
              <a:rPr lang="en-US" altLang="en-US" sz="3200" dirty="0"/>
            </a:br>
            <a:endParaRPr lang="en-US" altLang="en-US" sz="3200" dirty="0"/>
          </a:p>
        </p:txBody>
      </p:sp>
      <p:sp>
        <p:nvSpPr>
          <p:cNvPr id="3075" name="Rectangle 5"/>
          <p:cNvSpPr>
            <a:spLocks noGrp="1" noChangeArrowheads="1"/>
          </p:cNvSpPr>
          <p:nvPr>
            <p:ph type="subTitle" idx="1"/>
          </p:nvPr>
        </p:nvSpPr>
        <p:spPr>
          <a:xfrm>
            <a:off x="529975" y="5066872"/>
            <a:ext cx="8352928" cy="1176536"/>
          </a:xfrm>
        </p:spPr>
        <p:txBody>
          <a:bodyPr/>
          <a:lstStyle/>
          <a:p>
            <a:pPr eaLnBrk="1" hangingPunct="1"/>
            <a:r>
              <a:rPr lang="en-US" altLang="en-US" sz="2400" dirty="0">
                <a:latin typeface="Calibri" panose="020F0502020204030204" pitchFamily="34" charset="0"/>
                <a:cs typeface="Calibri" panose="020F0502020204030204" pitchFamily="34" charset="0"/>
              </a:rPr>
              <a:t>Kathryn Bouchlaghem: </a:t>
            </a:r>
            <a:r>
              <a:rPr lang="en-US" altLang="en-US" sz="2400" b="0" dirty="0">
                <a:latin typeface="Calibri" panose="020F0502020204030204" pitchFamily="34" charset="0"/>
                <a:cs typeface="Calibri" panose="020F0502020204030204" pitchFamily="34" charset="0"/>
              </a:rPr>
              <a:t>Head of Service, Early Years</a:t>
            </a:r>
          </a:p>
          <a:p>
            <a:pPr eaLnBrk="1" hangingPunct="1"/>
            <a:r>
              <a:rPr lang="en-GB" sz="2400" dirty="0">
                <a:latin typeface="Calibri" panose="020F0502020204030204" pitchFamily="34" charset="0"/>
                <a:cs typeface="Calibri" panose="020F0502020204030204" pitchFamily="34" charset="0"/>
              </a:rPr>
              <a:t>Catherine Smith: </a:t>
            </a:r>
            <a:r>
              <a:rPr lang="en-GB" sz="2400" b="0" dirty="0">
                <a:latin typeface="Calibri" panose="020F0502020204030204" pitchFamily="34" charset="0"/>
                <a:cs typeface="Calibri" panose="020F0502020204030204" pitchFamily="34" charset="0"/>
              </a:rPr>
              <a:t>Early Years Programmes Manager</a:t>
            </a:r>
          </a:p>
          <a:p>
            <a:pPr eaLnBrk="1" hangingPunct="1"/>
            <a:r>
              <a:rPr lang="en-GB" sz="2400" dirty="0">
                <a:latin typeface="Calibri" panose="020F0502020204030204" pitchFamily="34" charset="0"/>
                <a:cs typeface="Calibri" panose="020F0502020204030204" pitchFamily="34" charset="0"/>
              </a:rPr>
              <a:t>Shirley Leonce: </a:t>
            </a:r>
            <a:r>
              <a:rPr lang="en-GB" sz="2400" b="0" dirty="0">
                <a:latin typeface="Calibri" panose="020F0502020204030204" pitchFamily="34" charset="0"/>
                <a:cs typeface="Calibri" panose="020F0502020204030204" pitchFamily="34" charset="0"/>
              </a:rPr>
              <a:t>EYFS Support Worker</a:t>
            </a:r>
          </a:p>
        </p:txBody>
      </p:sp>
    </p:spTree>
    <p:extLst>
      <p:ext uri="{BB962C8B-B14F-4D97-AF65-F5344CB8AC3E}">
        <p14:creationId xmlns:p14="http://schemas.microsoft.com/office/powerpoint/2010/main" val="2978639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8610600" cy="6096000"/>
          </a:xfrm>
          <a:ln w="25400">
            <a:solidFill>
              <a:schemeClr val="tx1"/>
            </a:solidFill>
          </a:ln>
        </p:spPr>
        <p:txBody>
          <a:bodyPr/>
          <a:lstStyle/>
          <a:p>
            <a:pPr algn="ctr"/>
            <a:endParaRPr lang="en-GB" sz="3600" b="1" dirty="0"/>
          </a:p>
          <a:p>
            <a:pPr algn="ctr"/>
            <a:endParaRPr lang="en-GB" sz="3600" b="1" dirty="0"/>
          </a:p>
          <a:p>
            <a:pPr algn="ctr"/>
            <a:endParaRPr lang="en-GB" sz="3600" b="1" dirty="0"/>
          </a:p>
          <a:p>
            <a:pPr algn="ctr"/>
            <a:endParaRPr lang="en-GB" sz="3600" b="1" dirty="0"/>
          </a:p>
          <a:p>
            <a:pPr algn="ctr"/>
            <a:r>
              <a:rPr lang="en-GB" sz="3600" b="1" dirty="0"/>
              <a:t>Thank you for joining us</a:t>
            </a:r>
          </a:p>
          <a:p>
            <a:pPr algn="ctr"/>
            <a:endParaRPr lang="en-GB" sz="3600" b="1" dirty="0"/>
          </a:p>
          <a:p>
            <a:pPr algn="ctr"/>
            <a:r>
              <a:rPr lang="en-GB" b="1" dirty="0">
                <a:hlinkClick r:id="rId3"/>
              </a:rPr>
              <a:t>earlyyears@nottinghamcity.gov.uk</a:t>
            </a:r>
            <a:r>
              <a:rPr lang="en-GB" b="1" dirty="0"/>
              <a:t> </a:t>
            </a:r>
          </a:p>
          <a:p>
            <a:pPr algn="ctr"/>
            <a:r>
              <a:rPr lang="en-GB" b="1" dirty="0">
                <a:hlinkClick r:id="rId4"/>
              </a:rPr>
              <a:t>https://www.nottinghamcity.gov.uk/earlyyears/</a:t>
            </a:r>
            <a:r>
              <a:rPr lang="en-GB" b="1" dirty="0"/>
              <a:t> </a:t>
            </a:r>
          </a:p>
          <a:p>
            <a:pPr algn="ctr"/>
            <a:endParaRPr lang="en-GB" sz="3600" dirty="0">
              <a:solidFill>
                <a:srgbClr val="92D050"/>
              </a:solidFill>
            </a:endParaRPr>
          </a:p>
          <a:p>
            <a:pPr algn="ctr"/>
            <a:endParaRPr lang="en-GB" sz="3600" dirty="0">
              <a:solidFill>
                <a:srgbClr val="92D050"/>
              </a:solidFill>
            </a:endParaRPr>
          </a:p>
          <a:p>
            <a:pPr algn="ctr"/>
            <a:endParaRPr lang="en-GB" dirty="0"/>
          </a:p>
          <a:p>
            <a:pPr lvl="0" algn="ctr"/>
            <a:endParaRPr lang="en-GB" sz="1400" dirty="0"/>
          </a:p>
          <a:p>
            <a:pPr lvl="0" algn="ctr"/>
            <a:endParaRPr lang="en-GB" sz="1400" dirty="0">
              <a:solidFill>
                <a:srgbClr val="FF0000"/>
              </a:solidFill>
            </a:endParaRPr>
          </a:p>
          <a:p>
            <a:pPr lvl="0" algn="ctr"/>
            <a:endParaRPr lang="en-GB" dirty="0"/>
          </a:p>
          <a:p>
            <a:pPr lvl="0" algn="ctr"/>
            <a:endParaRPr lang="en-GB" dirty="0"/>
          </a:p>
          <a:p>
            <a:pPr lvl="0" algn="ctr"/>
            <a:endParaRPr lang="en-GB" dirty="0"/>
          </a:p>
          <a:p>
            <a:pPr lvl="0" algn="ctr"/>
            <a:endParaRPr lang="en-GB" dirty="0"/>
          </a:p>
          <a:p>
            <a:pPr algn="ctr"/>
            <a:endParaRPr lang="en-GB" dirty="0"/>
          </a:p>
          <a:p>
            <a:pPr algn="ctr"/>
            <a:endParaRPr lang="en-GB" sz="4000" b="1" dirty="0"/>
          </a:p>
        </p:txBody>
      </p:sp>
    </p:spTree>
    <p:extLst>
      <p:ext uri="{BB962C8B-B14F-4D97-AF65-F5344CB8AC3E}">
        <p14:creationId xmlns:p14="http://schemas.microsoft.com/office/powerpoint/2010/main" val="40204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09404F5B-C960-CE7C-4A56-2E3B92BBE2AB}"/>
              </a:ext>
            </a:extLst>
          </p:cNvPr>
          <p:cNvSpPr>
            <a:spLocks noGrp="1"/>
          </p:cNvSpPr>
          <p:nvPr>
            <p:ph type="title"/>
          </p:nvPr>
        </p:nvSpPr>
        <p:spPr>
          <a:xfrm>
            <a:off x="327600" y="327600"/>
            <a:ext cx="10956620" cy="368476"/>
          </a:xfrm>
        </p:spPr>
        <p:txBody>
          <a:bodyPr/>
          <a:lstStyle/>
          <a:p>
            <a:pPr defTabSz="685783">
              <a:lnSpc>
                <a:spcPct val="90000"/>
              </a:lnSpc>
            </a:pPr>
            <a:r>
              <a:rPr lang="en-GB" kern="1200" dirty="0">
                <a:solidFill>
                  <a:srgbClr val="003764"/>
                </a:solidFill>
                <a:latin typeface="Trebuchet MS" panose="020B0603020202020204" pitchFamily="34" charset="0"/>
              </a:rPr>
              <a:t>What Next?</a:t>
            </a:r>
          </a:p>
        </p:txBody>
      </p:sp>
      <p:sp>
        <p:nvSpPr>
          <p:cNvPr id="7" name="TextBox 6">
            <a:extLst>
              <a:ext uri="{FF2B5EF4-FFF2-40B4-BE49-F238E27FC236}">
                <a16:creationId xmlns:a16="http://schemas.microsoft.com/office/drawing/2014/main" id="{018AF96D-99F6-ADC4-766B-407ED9225799}"/>
              </a:ext>
            </a:extLst>
          </p:cNvPr>
          <p:cNvSpPr txBox="1"/>
          <p:nvPr/>
        </p:nvSpPr>
        <p:spPr>
          <a:xfrm>
            <a:off x="327600" y="939502"/>
            <a:ext cx="11392686" cy="5478423"/>
          </a:xfrm>
          <a:prstGeom prst="rect">
            <a:avLst/>
          </a:prstGeom>
          <a:noFill/>
        </p:spPr>
        <p:txBody>
          <a:bodyPr wrap="square" lIns="91440" tIns="45720" rIns="91440" bIns="45720" anchor="t">
            <a:spAutoFit/>
          </a:bodyPr>
          <a:lstStyle/>
          <a:p>
            <a:pPr>
              <a:spcBef>
                <a:spcPts val="300"/>
              </a:spcBef>
              <a:spcAft>
                <a:spcPts val="300"/>
              </a:spcAft>
            </a:pPr>
            <a:r>
              <a:rPr lang="en-GB" sz="1600" dirty="0">
                <a:solidFill>
                  <a:schemeClr val="tx1">
                    <a:lumMod val="85000"/>
                    <a:lumOff val="15000"/>
                  </a:schemeClr>
                </a:solidFill>
                <a:latin typeface="Arial"/>
                <a:cs typeface="Arial"/>
              </a:rPr>
              <a:t>If you are interested or you have any questions, please contact Nottingham City’s Wraparound Childcare Programme Lead:</a:t>
            </a:r>
          </a:p>
          <a:p>
            <a:pPr marL="285750" indent="-285750">
              <a:spcBef>
                <a:spcPts val="300"/>
              </a:spcBef>
              <a:spcAft>
                <a:spcPts val="300"/>
              </a:spcAft>
              <a:buFont typeface="Arial" panose="020B0604020202020204" pitchFamily="34" charset="0"/>
              <a:buChar char="•"/>
            </a:pPr>
            <a:endParaRPr lang="en-GB" sz="1600" dirty="0">
              <a:solidFill>
                <a:schemeClr val="tx1">
                  <a:lumMod val="85000"/>
                  <a:lumOff val="15000"/>
                </a:schemeClr>
              </a:solidFill>
              <a:latin typeface="Arial"/>
              <a:cs typeface="Arial"/>
            </a:endParaRPr>
          </a:p>
          <a:p>
            <a:pPr>
              <a:spcBef>
                <a:spcPts val="300"/>
              </a:spcBef>
              <a:spcAft>
                <a:spcPts val="300"/>
              </a:spcAft>
            </a:pPr>
            <a:r>
              <a:rPr lang="en-GB" sz="1600" dirty="0">
                <a:solidFill>
                  <a:schemeClr val="tx1">
                    <a:lumMod val="85000"/>
                    <a:lumOff val="15000"/>
                  </a:schemeClr>
                </a:solidFill>
                <a:latin typeface="Arial"/>
                <a:cs typeface="Arial"/>
              </a:rPr>
              <a:t>	Catherine Smith</a:t>
            </a:r>
          </a:p>
          <a:p>
            <a:pPr>
              <a:spcBef>
                <a:spcPts val="300"/>
              </a:spcBef>
              <a:spcAft>
                <a:spcPts val="300"/>
              </a:spcAft>
            </a:pPr>
            <a:r>
              <a:rPr lang="en-GB" sz="1600" dirty="0">
                <a:solidFill>
                  <a:schemeClr val="tx1">
                    <a:lumMod val="85000"/>
                    <a:lumOff val="15000"/>
                  </a:schemeClr>
                </a:solidFill>
                <a:latin typeface="Arial"/>
                <a:cs typeface="Arial"/>
              </a:rPr>
              <a:t>	Early Years Programmes Manager</a:t>
            </a:r>
          </a:p>
          <a:p>
            <a:pPr>
              <a:spcBef>
                <a:spcPts val="300"/>
              </a:spcBef>
              <a:spcAft>
                <a:spcPts val="300"/>
              </a:spcAft>
            </a:pPr>
            <a:r>
              <a:rPr lang="en-GB" sz="1600" dirty="0">
                <a:solidFill>
                  <a:schemeClr val="tx1">
                    <a:lumMod val="85000"/>
                    <a:lumOff val="15000"/>
                  </a:schemeClr>
                </a:solidFill>
                <a:latin typeface="Arial"/>
                <a:cs typeface="Arial"/>
              </a:rPr>
              <a:t>	Early Years Team</a:t>
            </a:r>
          </a:p>
          <a:p>
            <a:pPr>
              <a:spcBef>
                <a:spcPts val="300"/>
              </a:spcBef>
              <a:spcAft>
                <a:spcPts val="300"/>
              </a:spcAft>
            </a:pPr>
            <a:r>
              <a:rPr lang="en-GB" sz="1600" dirty="0">
                <a:solidFill>
                  <a:schemeClr val="tx1">
                    <a:lumMod val="85000"/>
                    <a:lumOff val="15000"/>
                  </a:schemeClr>
                </a:solidFill>
                <a:latin typeface="Arial"/>
                <a:cs typeface="Arial"/>
              </a:rPr>
              <a:t>	</a:t>
            </a:r>
            <a:r>
              <a:rPr lang="en-GB" sz="1600" dirty="0">
                <a:solidFill>
                  <a:schemeClr val="tx1">
                    <a:lumMod val="85000"/>
                    <a:lumOff val="15000"/>
                  </a:schemeClr>
                </a:solidFill>
                <a:latin typeface="Arial"/>
                <a:cs typeface="Arial"/>
                <a:hlinkClick r:id="rId3"/>
              </a:rPr>
              <a:t>catherine.smith@nottinghamcity.gov.uk</a:t>
            </a:r>
            <a:r>
              <a:rPr lang="en-GB" sz="1600" dirty="0">
                <a:solidFill>
                  <a:schemeClr val="tx1">
                    <a:lumMod val="85000"/>
                    <a:lumOff val="15000"/>
                  </a:schemeClr>
                </a:solidFill>
                <a:latin typeface="Arial"/>
                <a:cs typeface="Arial"/>
              </a:rPr>
              <a:t> </a:t>
            </a:r>
          </a:p>
          <a:p>
            <a:pPr>
              <a:spcBef>
                <a:spcPts val="300"/>
              </a:spcBef>
              <a:spcAft>
                <a:spcPts val="300"/>
              </a:spcAft>
            </a:pPr>
            <a:endParaRPr lang="en-GB" sz="1600" dirty="0">
              <a:solidFill>
                <a:schemeClr val="tx1">
                  <a:lumMod val="85000"/>
                  <a:lumOff val="15000"/>
                </a:schemeClr>
              </a:solidFill>
              <a:latin typeface="Arial"/>
              <a:cs typeface="Arial"/>
            </a:endParaRPr>
          </a:p>
          <a:p>
            <a:pPr>
              <a:spcBef>
                <a:spcPts val="300"/>
              </a:spcBef>
              <a:spcAft>
                <a:spcPts val="300"/>
              </a:spcAft>
            </a:pPr>
            <a:endParaRPr lang="en-GB" sz="1600" dirty="0">
              <a:solidFill>
                <a:schemeClr val="tx1">
                  <a:lumMod val="85000"/>
                  <a:lumOff val="15000"/>
                </a:schemeClr>
              </a:solidFill>
              <a:latin typeface="Arial"/>
              <a:cs typeface="Arial"/>
            </a:endParaRPr>
          </a:p>
          <a:p>
            <a:pPr marL="285750" indent="-285750">
              <a:spcBef>
                <a:spcPts val="300"/>
              </a:spcBef>
              <a:spcAft>
                <a:spcPts val="300"/>
              </a:spcAft>
              <a:buFont typeface="Arial" panose="020B0604020202020204" pitchFamily="34" charset="0"/>
              <a:buChar char="•"/>
            </a:pPr>
            <a:endParaRPr lang="en-GB" sz="1600"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600" b="1" dirty="0">
              <a:solidFill>
                <a:schemeClr val="tx1">
                  <a:lumMod val="85000"/>
                  <a:lumOff val="15000"/>
                </a:schemeClr>
              </a:solidFill>
              <a:latin typeface="Arial"/>
              <a:cs typeface="Arial"/>
            </a:endParaRPr>
          </a:p>
          <a:p>
            <a:pPr>
              <a:spcBef>
                <a:spcPts val="300"/>
              </a:spcBef>
              <a:spcAft>
                <a:spcPts val="300"/>
              </a:spcAft>
            </a:pPr>
            <a:endParaRPr lang="en-GB" sz="1400" b="1" dirty="0">
              <a:solidFill>
                <a:schemeClr val="accent3"/>
              </a:solidFill>
              <a:latin typeface="Arial"/>
              <a:cs typeface="Arial"/>
            </a:endParaRPr>
          </a:p>
        </p:txBody>
      </p:sp>
    </p:spTree>
    <p:extLst>
      <p:ext uri="{BB962C8B-B14F-4D97-AF65-F5344CB8AC3E}">
        <p14:creationId xmlns:p14="http://schemas.microsoft.com/office/powerpoint/2010/main" val="151395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214FF-6583-4053-A174-4BBD5F798A2B}"/>
              </a:ext>
            </a:extLst>
          </p:cNvPr>
          <p:cNvSpPr>
            <a:spLocks noGrp="1"/>
          </p:cNvSpPr>
          <p:nvPr>
            <p:ph type="title"/>
          </p:nvPr>
        </p:nvSpPr>
        <p:spPr>
          <a:xfrm>
            <a:off x="653629" y="692116"/>
            <a:ext cx="10956620" cy="1177627"/>
          </a:xfrm>
        </p:spPr>
        <p:txBody>
          <a:bodyPr/>
          <a:lstStyle/>
          <a:p>
            <a:r>
              <a:rPr lang="en-GB" sz="4800" dirty="0">
                <a:solidFill>
                  <a:schemeClr val="tx1"/>
                </a:solidFill>
                <a:latin typeface="Calibri" panose="020F0502020204030204" pitchFamily="34" charset="0"/>
                <a:cs typeface="Calibri" panose="020F0502020204030204" pitchFamily="34" charset="0"/>
              </a:rPr>
              <a:t>Aims of the session</a:t>
            </a:r>
          </a:p>
        </p:txBody>
      </p:sp>
      <p:sp>
        <p:nvSpPr>
          <p:cNvPr id="3" name="Content Placeholder 2">
            <a:extLst>
              <a:ext uri="{FF2B5EF4-FFF2-40B4-BE49-F238E27FC236}">
                <a16:creationId xmlns:a16="http://schemas.microsoft.com/office/drawing/2014/main" id="{C55645A3-3A34-4199-B8BA-FD540B279FC1}"/>
              </a:ext>
            </a:extLst>
          </p:cNvPr>
          <p:cNvSpPr>
            <a:spLocks noGrp="1"/>
          </p:cNvSpPr>
          <p:nvPr>
            <p:ph idx="1"/>
          </p:nvPr>
        </p:nvSpPr>
        <p:spPr>
          <a:xfrm>
            <a:off x="421692" y="2096450"/>
            <a:ext cx="10956620" cy="4017747"/>
          </a:xfrm>
        </p:spPr>
        <p:txBody>
          <a:bodyPr/>
          <a:lstStyle/>
          <a:p>
            <a:pPr marL="571500" indent="-571500">
              <a:lnSpc>
                <a:spcPct val="150000"/>
              </a:lnSpc>
              <a:buFont typeface="Arial" panose="020B0604020202020204" pitchFamily="34" charset="0"/>
              <a:buChar char="•"/>
            </a:pPr>
            <a:r>
              <a:rPr lang="en-GB" sz="3600" dirty="0">
                <a:latin typeface="Calibri" panose="020F0502020204030204" pitchFamily="34" charset="0"/>
                <a:cs typeface="Calibri" panose="020F0502020204030204" pitchFamily="34" charset="0"/>
              </a:rPr>
              <a:t>Introduction to the National Wraparound Programme</a:t>
            </a:r>
          </a:p>
          <a:p>
            <a:pPr marL="571500" indent="-571500">
              <a:lnSpc>
                <a:spcPct val="150000"/>
              </a:lnSpc>
              <a:buFont typeface="Arial" panose="020B0604020202020204" pitchFamily="34" charset="0"/>
              <a:buChar char="•"/>
            </a:pPr>
            <a:r>
              <a:rPr lang="en-GB" sz="3600" dirty="0">
                <a:latin typeface="Calibri" panose="020F0502020204030204" pitchFamily="34" charset="0"/>
                <a:cs typeface="Calibri" panose="020F0502020204030204" pitchFamily="34" charset="0"/>
              </a:rPr>
              <a:t>What this means for Primary schools in Nottingham City </a:t>
            </a:r>
          </a:p>
          <a:p>
            <a:pPr marL="571500" indent="-571500">
              <a:lnSpc>
                <a:spcPct val="150000"/>
              </a:lnSpc>
              <a:buFont typeface="Arial" panose="020B0604020202020204" pitchFamily="34" charset="0"/>
              <a:buChar char="•"/>
            </a:pPr>
            <a:r>
              <a:rPr lang="en-GB" sz="3600" dirty="0">
                <a:latin typeface="Calibri" panose="020F0502020204030204" pitchFamily="34" charset="0"/>
                <a:cs typeface="Calibri" panose="020F0502020204030204" pitchFamily="34" charset="0"/>
              </a:rPr>
              <a:t>What the LA plans are</a:t>
            </a:r>
          </a:p>
          <a:p>
            <a:pPr marL="571500" indent="-571500">
              <a:lnSpc>
                <a:spcPct val="150000"/>
              </a:lnSpc>
              <a:buFont typeface="Arial" panose="020B0604020202020204" pitchFamily="34" charset="0"/>
              <a:buChar char="•"/>
            </a:pPr>
            <a:r>
              <a:rPr lang="en-GB" sz="3600" dirty="0">
                <a:latin typeface="Calibri" panose="020F0502020204030204" pitchFamily="34" charset="0"/>
                <a:cs typeface="Calibri" panose="020F0502020204030204" pitchFamily="34" charset="0"/>
              </a:rPr>
              <a:t>How you can get involved</a:t>
            </a:r>
          </a:p>
        </p:txBody>
      </p:sp>
    </p:spTree>
    <p:extLst>
      <p:ext uri="{BB962C8B-B14F-4D97-AF65-F5344CB8AC3E}">
        <p14:creationId xmlns:p14="http://schemas.microsoft.com/office/powerpoint/2010/main" val="258636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212E8B-4DAC-4E04-9A1A-8FCF48BEC86C}"/>
              </a:ext>
            </a:extLst>
          </p:cNvPr>
          <p:cNvSpPr>
            <a:spLocks noGrp="1"/>
          </p:cNvSpPr>
          <p:nvPr>
            <p:ph type="title"/>
          </p:nvPr>
        </p:nvSpPr>
        <p:spPr>
          <a:xfrm>
            <a:off x="1228353" y="286657"/>
            <a:ext cx="8625331" cy="477617"/>
          </a:xfrm>
        </p:spPr>
        <p:txBody>
          <a:bodyPr/>
          <a:lstStyle/>
          <a:p>
            <a:r>
              <a:rPr lang="en-GB" sz="3600" dirty="0">
                <a:latin typeface="Trebuchet MS" panose="020B0603020202020204" pitchFamily="34" charset="0"/>
              </a:rPr>
              <a:t>Wraparound programme overview</a:t>
            </a:r>
            <a:endParaRPr lang="en-GB" sz="3600" b="0" dirty="0">
              <a:latin typeface="Trebuchet MS" panose="020B0603020202020204" pitchFamily="34" charset="0"/>
            </a:endParaRPr>
          </a:p>
        </p:txBody>
      </p:sp>
      <p:sp>
        <p:nvSpPr>
          <p:cNvPr id="4" name="TextBox 3">
            <a:extLst>
              <a:ext uri="{FF2B5EF4-FFF2-40B4-BE49-F238E27FC236}">
                <a16:creationId xmlns:a16="http://schemas.microsoft.com/office/drawing/2014/main" id="{AEC8ECB1-406A-2C02-3D7F-0AA2F01F1C23}"/>
              </a:ext>
            </a:extLst>
          </p:cNvPr>
          <p:cNvSpPr txBox="1"/>
          <p:nvPr/>
        </p:nvSpPr>
        <p:spPr bwMode="auto">
          <a:xfrm>
            <a:off x="1214651" y="1012954"/>
            <a:ext cx="10591565" cy="615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spAutoFit/>
          </a:bodyPr>
          <a:lstStyle/>
          <a:p>
            <a:pPr>
              <a:defRPr/>
            </a:pPr>
            <a:r>
              <a:rPr lang="en-GB" dirty="0">
                <a:effectLst/>
                <a:latin typeface="Arial" panose="020B0604020202020204" pitchFamily="34" charset="0"/>
                <a:ea typeface="Calibri" panose="020F0502020204030204" pitchFamily="34" charset="0"/>
                <a:cs typeface="Arial" panose="020B0604020202020204" pitchFamily="34" charset="0"/>
              </a:rPr>
              <a:t>The government’s ambition is for </a:t>
            </a:r>
            <a:r>
              <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rPr>
              <a:t>all parents of primary school children who need it to be able to </a:t>
            </a:r>
            <a:r>
              <a:rPr lang="en-GB"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access childcare in their local area from 8am – 6pm.</a:t>
            </a:r>
            <a:r>
              <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rPr>
              <a:t> This will help to ensure that parents have enough childcare to work full time, more hours and with flexible hours.</a:t>
            </a:r>
          </a:p>
          <a:p>
            <a:pPr>
              <a:defRPr/>
            </a:pPr>
            <a:endParaRPr lang="en-GB" dirty="0">
              <a:latin typeface="Arial" panose="020B0604020202020204" pitchFamily="34" charset="0"/>
              <a:ea typeface="Calibri" panose="020F0502020204030204" pitchFamily="34" charset="0"/>
              <a:cs typeface="Arial" panose="020B0604020202020204" pitchFamily="34" charset="0"/>
            </a:endParaRPr>
          </a:p>
          <a:p>
            <a:pPr>
              <a:defRPr/>
            </a:pPr>
            <a:r>
              <a:rPr lang="en-GB" dirty="0">
                <a:effectLst/>
                <a:latin typeface="Arial" panose="020B0604020202020204" pitchFamily="34" charset="0"/>
                <a:ea typeface="Calibri" panose="020F0502020204030204" pitchFamily="34" charset="0"/>
                <a:cs typeface="Arial" panose="020B0604020202020204" pitchFamily="34" charset="0"/>
              </a:rPr>
              <a:t>The government is investing </a:t>
            </a:r>
            <a:r>
              <a:rPr lang="en-GB" b="1" dirty="0">
                <a:effectLst/>
                <a:latin typeface="Arial" panose="020B0604020202020204" pitchFamily="34" charset="0"/>
                <a:ea typeface="Calibri" panose="020F0502020204030204" pitchFamily="34" charset="0"/>
                <a:cs typeface="Arial" panose="020B0604020202020204" pitchFamily="34" charset="0"/>
              </a:rPr>
              <a:t>£289 million </a:t>
            </a:r>
            <a:r>
              <a:rPr lang="en-GB" dirty="0">
                <a:effectLst/>
                <a:latin typeface="Arial" panose="020B0604020202020204" pitchFamily="34" charset="0"/>
                <a:ea typeface="Calibri" panose="020F0502020204030204" pitchFamily="34" charset="0"/>
                <a:cs typeface="Arial" panose="020B0604020202020204" pitchFamily="34" charset="0"/>
              </a:rPr>
              <a:t>to support the expansion of wraparound childcare for primary school-aged pupils</a:t>
            </a:r>
            <a:r>
              <a:rPr lang="en-GB" dirty="0">
                <a:latin typeface="Arial" panose="020B0604020202020204" pitchFamily="34" charset="0"/>
                <a:ea typeface="Calibri" panose="020F0502020204030204" pitchFamily="34" charset="0"/>
                <a:cs typeface="Arial" panose="020B0604020202020204" pitchFamily="34" charset="0"/>
              </a:rPr>
              <a:t>.  </a:t>
            </a:r>
            <a:r>
              <a:rPr lang="en-GB" dirty="0">
                <a:solidFill>
                  <a:schemeClr val="accent3"/>
                </a:solidFill>
                <a:latin typeface="Arial" panose="020B0604020202020204" pitchFamily="34" charset="0"/>
                <a:ea typeface="Calibri" panose="020F0502020204030204" pitchFamily="34" charset="0"/>
                <a:cs typeface="Arial" panose="020B0604020202020204" pitchFamily="34" charset="0"/>
              </a:rPr>
              <a:t>Locally, there is a maximum total grant allocation of £1.778m until March 2026, plus a share of our capital allocation of £0.491m</a:t>
            </a:r>
            <a:endPar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spcBef>
                <a:spcPts val="0"/>
              </a:spcBef>
              <a:buClrTx/>
              <a:buSzTx/>
              <a:buFontTx/>
              <a:buNone/>
              <a:tabLst/>
              <a:defRPr/>
            </a:pPr>
            <a:endParaRPr lang="en-GB"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spcBef>
                <a:spcPts val="0"/>
              </a:spcBef>
              <a:buClrTx/>
              <a:buSzTx/>
              <a:buFontTx/>
              <a:buNone/>
              <a:tabLst/>
              <a:defRPr/>
            </a:pPr>
            <a:r>
              <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This funding will </a:t>
            </a:r>
            <a:r>
              <a:rPr lang="en-GB" kern="0" dirty="0">
                <a:solidFill>
                  <a:prstClr val="black"/>
                </a:solidFill>
                <a:latin typeface="Arial" panose="020B0604020202020204" pitchFamily="34" charset="0"/>
                <a:cs typeface="Arial" panose="020B0604020202020204" pitchFamily="34" charset="0"/>
              </a:rPr>
              <a:t>support local authorities to work with primary schools and private, voluntary and independent providers including childminders to</a:t>
            </a:r>
            <a:r>
              <a:rPr lang="en-GB" b="1" kern="0" dirty="0">
                <a:solidFill>
                  <a:prstClr val="black"/>
                </a:solidFill>
                <a:latin typeface="Arial" panose="020B0604020202020204" pitchFamily="34" charset="0"/>
                <a:cs typeface="Arial" panose="020B0604020202020204" pitchFamily="34" charset="0"/>
              </a:rPr>
              <a:t> introduce or expand childcare provision between 8am and 6pm </a:t>
            </a:r>
            <a:r>
              <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and enable them to </a:t>
            </a:r>
            <a:r>
              <a:rPr kumimoji="0" lang="en-GB"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test flexible</a:t>
            </a:r>
            <a:r>
              <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ways of providing childcare and </a:t>
            </a:r>
            <a:r>
              <a:rPr kumimoji="0" lang="en-GB"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gather evidence of what works.</a:t>
            </a:r>
          </a:p>
          <a:p>
            <a:pPr marL="0" marR="0" lvl="0" indent="0" algn="l" defTabSz="914400" rtl="0" eaLnBrk="1" fontAlgn="auto" latinLnBrk="0" hangingPunct="1">
              <a:spcBef>
                <a:spcPts val="0"/>
              </a:spcBef>
              <a:buClrTx/>
              <a:buSzTx/>
              <a:buFontTx/>
              <a:buNone/>
              <a:tabLst/>
              <a:defRPr/>
            </a:pPr>
            <a:endParaRPr kumimoji="0" lang="en-GB"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a:defRPr/>
            </a:pPr>
            <a:r>
              <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rPr>
              <a:t>Parents of primary school aged children will still be expected to pay to access this provision, as this </a:t>
            </a:r>
            <a:r>
              <a:rPr lang="en-GB"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programme aims to increase the </a:t>
            </a:r>
            <a:r>
              <a:rPr lang="en-GB" b="1" i="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availability</a:t>
            </a:r>
            <a:r>
              <a:rPr lang="en-GB"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 of childcare, rather than subsidise childcare</a:t>
            </a:r>
            <a:r>
              <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rPr>
              <a:t>, but support with costs will be available to eligible parents through Universal Credit childcare and Tax Free Childcare.</a:t>
            </a:r>
            <a:r>
              <a:rPr lang="en-GB" dirty="0">
                <a:solidFill>
                  <a:schemeClr val="accent3"/>
                </a:solidFill>
                <a:effectLst/>
                <a:latin typeface="Arial" panose="020B0604020202020204" pitchFamily="34" charset="0"/>
                <a:cs typeface="Arial" panose="020B0604020202020204" pitchFamily="34" charset="0"/>
              </a:rPr>
              <a:t> </a:t>
            </a:r>
            <a:r>
              <a:rPr lang="en-GB" dirty="0">
                <a:solidFill>
                  <a:schemeClr val="accent3"/>
                </a:solidFill>
                <a:effectLst/>
                <a:latin typeface="Arial" panose="020B0604020202020204" pitchFamily="34" charset="0"/>
                <a:ea typeface="Calibri" panose="020F0502020204030204" pitchFamily="34" charset="0"/>
                <a:cs typeface="Arial" panose="020B0604020202020204" pitchFamily="34" charset="0"/>
              </a:rPr>
              <a:t> </a:t>
            </a:r>
          </a:p>
          <a:p>
            <a:pPr>
              <a:defRPr/>
            </a:pPr>
            <a:endParaRPr lang="en-GB" dirty="0">
              <a:effectLst/>
              <a:latin typeface="Arial" panose="020B0604020202020204" pitchFamily="34" charset="0"/>
              <a:ea typeface="Calibri" panose="020F0502020204030204" pitchFamily="34" charset="0"/>
              <a:cs typeface="Arial" panose="020B0604020202020204" pitchFamily="34" charset="0"/>
            </a:endParaRPr>
          </a:p>
          <a:p>
            <a:pPr>
              <a:defRPr/>
            </a:pPr>
            <a:r>
              <a:rPr lang="en-GB" dirty="0">
                <a:latin typeface="Arial" panose="020B0604020202020204" pitchFamily="34" charset="0"/>
                <a:ea typeface="Calibri" panose="020F0502020204030204" pitchFamily="34" charset="0"/>
                <a:cs typeface="Arial" panose="020B0604020202020204" pitchFamily="34" charset="0"/>
              </a:rPr>
              <a:t>Pa</a:t>
            </a:r>
            <a:r>
              <a:rPr lang="en-GB" dirty="0">
                <a:effectLst/>
                <a:latin typeface="Arial" panose="020B0604020202020204" pitchFamily="34" charset="0"/>
                <a:ea typeface="Calibri" panose="020F0502020204030204" pitchFamily="34" charset="0"/>
                <a:cs typeface="Arial" panose="020B0604020202020204" pitchFamily="34" charset="0"/>
              </a:rPr>
              <a:t>rents should expect to see an expansion in the availability of wraparound care from </a:t>
            </a:r>
            <a:r>
              <a:rPr lang="en-GB" b="1" dirty="0">
                <a:effectLst/>
                <a:latin typeface="Arial" panose="020B0604020202020204" pitchFamily="34" charset="0"/>
                <a:ea typeface="Calibri" panose="020F0502020204030204" pitchFamily="34" charset="0"/>
                <a:cs typeface="Arial" panose="020B0604020202020204" pitchFamily="34" charset="0"/>
              </a:rPr>
              <a:t>September 2024</a:t>
            </a:r>
            <a:r>
              <a:rPr lang="en-GB" dirty="0">
                <a:effectLst/>
                <a:latin typeface="Arial" panose="020B0604020202020204" pitchFamily="34" charset="0"/>
                <a:ea typeface="Calibri" panose="020F0502020204030204" pitchFamily="34" charset="0"/>
                <a:cs typeface="Arial" panose="020B0604020202020204" pitchFamily="34" charset="0"/>
              </a:rPr>
              <a:t>, with every parent who needs it able to access term-time wraparound childcare by September 2026.</a:t>
            </a:r>
          </a:p>
          <a:p>
            <a:pPr>
              <a:spcAft>
                <a:spcPts val="1200"/>
              </a:spcAft>
              <a:defRPr/>
            </a:pP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1200"/>
              </a:spcAft>
              <a:buClrTx/>
              <a:buSzTx/>
              <a:buFontTx/>
              <a:buNone/>
              <a:tabLst/>
              <a:defRPr/>
            </a:pPr>
            <a:endParaRPr kumimoji="0" lang="en-GB" sz="1400" b="1" i="0" u="none" strike="noStrike" kern="0" cap="none" spc="0" normalizeH="0" baseline="0" noProof="0" dirty="0">
              <a:ln>
                <a:noFill/>
              </a:ln>
              <a:solidFill>
                <a:prstClr val="black"/>
              </a:solidFill>
              <a:effectLst/>
              <a:uLnTx/>
              <a:uFillTx/>
              <a:latin typeface="Trebuchet MS" panose="020B0603020202020204" pitchFamily="34" charset="0"/>
              <a:cs typeface="Arial" panose="020B0604020202020204" pitchFamily="34" charset="0"/>
            </a:endParaRPr>
          </a:p>
        </p:txBody>
      </p:sp>
      <p:pic>
        <p:nvPicPr>
          <p:cNvPr id="5" name="Graphic 4" descr="Pound with solid fill">
            <a:extLst>
              <a:ext uri="{FF2B5EF4-FFF2-40B4-BE49-F238E27FC236}">
                <a16:creationId xmlns:a16="http://schemas.microsoft.com/office/drawing/2014/main" id="{31BFC850-95D8-05A4-7F55-DF58A385C5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1787" y="1075064"/>
            <a:ext cx="547604" cy="547604"/>
          </a:xfrm>
          <a:prstGeom prst="rect">
            <a:avLst/>
          </a:prstGeom>
        </p:spPr>
      </p:pic>
      <p:pic>
        <p:nvPicPr>
          <p:cNvPr id="7" name="Graphic 2" descr="Clock outline">
            <a:extLst>
              <a:ext uri="{FF2B5EF4-FFF2-40B4-BE49-F238E27FC236}">
                <a16:creationId xmlns:a16="http://schemas.microsoft.com/office/drawing/2014/main" id="{C6195323-3B0D-F403-F094-4FB8EBF112A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7196" y="2172328"/>
            <a:ext cx="547604" cy="547604"/>
          </a:xfrm>
          <a:prstGeom prst="rect">
            <a:avLst/>
          </a:prstGeom>
        </p:spPr>
      </p:pic>
      <p:pic>
        <p:nvPicPr>
          <p:cNvPr id="8" name="Graphic 3" descr="Social network with solid fill">
            <a:extLst>
              <a:ext uri="{FF2B5EF4-FFF2-40B4-BE49-F238E27FC236}">
                <a16:creationId xmlns:a16="http://schemas.microsoft.com/office/drawing/2014/main" id="{FFF4E982-AE59-A0F2-DD6F-7DC30F61BE2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32066" y="3329637"/>
            <a:ext cx="543677" cy="543677"/>
          </a:xfrm>
          <a:prstGeom prst="rect">
            <a:avLst/>
          </a:prstGeom>
        </p:spPr>
      </p:pic>
      <p:pic>
        <p:nvPicPr>
          <p:cNvPr id="9" name="Graphic 5" descr="Money with solid fill">
            <a:extLst>
              <a:ext uri="{FF2B5EF4-FFF2-40B4-BE49-F238E27FC236}">
                <a16:creationId xmlns:a16="http://schemas.microsoft.com/office/drawing/2014/main" id="{5DFC240C-8870-5905-7C27-037B47E92E3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6823" y="4783270"/>
            <a:ext cx="439738" cy="439738"/>
          </a:xfrm>
          <a:prstGeom prst="rect">
            <a:avLst/>
          </a:prstGeom>
        </p:spPr>
      </p:pic>
      <p:pic>
        <p:nvPicPr>
          <p:cNvPr id="10" name="Graphic 6" descr="Daily calendar outline">
            <a:extLst>
              <a:ext uri="{FF2B5EF4-FFF2-40B4-BE49-F238E27FC236}">
                <a16:creationId xmlns:a16="http://schemas.microsoft.com/office/drawing/2014/main" id="{D4771235-1F08-BEE5-791C-79E3608FD08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59242" y="5914454"/>
            <a:ext cx="547604" cy="547604"/>
          </a:xfrm>
          <a:prstGeom prst="rect">
            <a:avLst/>
          </a:prstGeom>
        </p:spPr>
      </p:pic>
    </p:spTree>
    <p:extLst>
      <p:ext uri="{BB962C8B-B14F-4D97-AF65-F5344CB8AC3E}">
        <p14:creationId xmlns:p14="http://schemas.microsoft.com/office/powerpoint/2010/main" val="2872109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91A5AD53-30DC-A98C-0D61-352AD8B355DC}"/>
              </a:ext>
            </a:extLst>
          </p:cNvPr>
          <p:cNvSpPr/>
          <p:nvPr/>
        </p:nvSpPr>
        <p:spPr>
          <a:xfrm>
            <a:off x="537029" y="967834"/>
            <a:ext cx="10846429" cy="673479"/>
          </a:xfrm>
          <a:prstGeom prst="rect">
            <a:avLst/>
          </a:prstGeom>
          <a:solidFill>
            <a:srgbClr val="D4E5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Slide Number Placeholder 1">
            <a:extLst>
              <a:ext uri="{FF2B5EF4-FFF2-40B4-BE49-F238E27FC236}">
                <a16:creationId xmlns:a16="http://schemas.microsoft.com/office/drawing/2014/main" id="{F758EEF4-029E-2129-DCCB-D0468C7A26DF}"/>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D5369AF-0EB7-4BAF-8B64-14FFB1E0C7EA}" type="slidenum">
              <a:rPr kumimoji="0" lang="en-GB" sz="675" b="0" i="0" u="none" strike="noStrike" kern="1200" cap="none" spc="0" normalizeH="0" baseline="0" noProof="0" smtClean="0">
                <a:ln>
                  <a:noFill/>
                </a:ln>
                <a:solidFill>
                  <a:prstClr val="black"/>
                </a:solidFill>
                <a:effectLst/>
                <a:uLnTx/>
                <a:uFillTx/>
                <a:latin typeface="Trebuchet MS" panose="020B060302020202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GB" sz="675" b="0" i="0" u="none" strike="noStrike" kern="1200" cap="none" spc="0" normalizeH="0" baseline="0" noProof="0">
              <a:ln>
                <a:noFill/>
              </a:ln>
              <a:solidFill>
                <a:prstClr val="black"/>
              </a:solidFill>
              <a:effectLst/>
              <a:uLnTx/>
              <a:uFillTx/>
              <a:latin typeface="Trebuchet MS" panose="020B0603020202020204" pitchFamily="34" charset="0"/>
              <a:ea typeface="+mn-ea"/>
              <a:cs typeface="+mn-cs"/>
            </a:endParaRPr>
          </a:p>
        </p:txBody>
      </p:sp>
      <p:sp>
        <p:nvSpPr>
          <p:cNvPr id="3" name="Title 2">
            <a:extLst>
              <a:ext uri="{FF2B5EF4-FFF2-40B4-BE49-F238E27FC236}">
                <a16:creationId xmlns:a16="http://schemas.microsoft.com/office/drawing/2014/main" id="{D4E41C87-BD76-E3A5-97B7-F50A4245D5D3}"/>
              </a:ext>
            </a:extLst>
          </p:cNvPr>
          <p:cNvSpPr>
            <a:spLocks noGrp="1"/>
          </p:cNvSpPr>
          <p:nvPr>
            <p:ph type="title"/>
          </p:nvPr>
        </p:nvSpPr>
        <p:spPr>
          <a:xfrm>
            <a:off x="586908" y="341248"/>
            <a:ext cx="9949164" cy="463970"/>
          </a:xfrm>
        </p:spPr>
        <p:txBody>
          <a:bodyPr/>
          <a:lstStyle/>
          <a:p>
            <a:r>
              <a:rPr lang="en-GB" sz="3600" dirty="0">
                <a:solidFill>
                  <a:srgbClr val="003764"/>
                </a:solidFill>
                <a:latin typeface="Trebuchet MS" panose="020B0603020202020204" pitchFamily="34" charset="0"/>
              </a:rPr>
              <a:t>Vision for the programme </a:t>
            </a:r>
          </a:p>
        </p:txBody>
      </p:sp>
      <p:sp>
        <p:nvSpPr>
          <p:cNvPr id="18" name="TextBox 17">
            <a:extLst>
              <a:ext uri="{FF2B5EF4-FFF2-40B4-BE49-F238E27FC236}">
                <a16:creationId xmlns:a16="http://schemas.microsoft.com/office/drawing/2014/main" id="{D89C15E4-1AE6-92F9-AE2E-1A8D702D255C}"/>
              </a:ext>
            </a:extLst>
          </p:cNvPr>
          <p:cNvSpPr txBox="1"/>
          <p:nvPr/>
        </p:nvSpPr>
        <p:spPr bwMode="auto">
          <a:xfrm>
            <a:off x="381812" y="1104519"/>
            <a:ext cx="1103850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sz="2000" b="1" dirty="0">
                <a:latin typeface="+mj-lt"/>
              </a:rPr>
              <a:t>Local authority led, school centred, with provision delivered by a number of providers</a:t>
            </a:r>
          </a:p>
        </p:txBody>
      </p:sp>
      <p:graphicFrame>
        <p:nvGraphicFramePr>
          <p:cNvPr id="27" name="Diagram 26">
            <a:extLst>
              <a:ext uri="{FF2B5EF4-FFF2-40B4-BE49-F238E27FC236}">
                <a16:creationId xmlns:a16="http://schemas.microsoft.com/office/drawing/2014/main" id="{1A12111E-C004-8CA7-B552-9214BF8A9009}"/>
              </a:ext>
            </a:extLst>
          </p:cNvPr>
          <p:cNvGraphicFramePr/>
          <p:nvPr>
            <p:extLst>
              <p:ext uri="{D42A27DB-BD31-4B8C-83A1-F6EECF244321}">
                <p14:modId xmlns:p14="http://schemas.microsoft.com/office/powerpoint/2010/main" val="905120559"/>
              </p:ext>
            </p:extLst>
          </p:nvPr>
        </p:nvGraphicFramePr>
        <p:xfrm>
          <a:off x="-131499" y="1615256"/>
          <a:ext cx="12065130" cy="33516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7693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Remote work with solid fill">
            <a:extLst>
              <a:ext uri="{FF2B5EF4-FFF2-40B4-BE49-F238E27FC236}">
                <a16:creationId xmlns:a16="http://schemas.microsoft.com/office/drawing/2014/main" id="{CD8ACEFB-32B0-F131-0E6D-467266A872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36537" y="1027722"/>
            <a:ext cx="914400" cy="914400"/>
          </a:xfrm>
          <a:prstGeom prst="rect">
            <a:avLst/>
          </a:prstGeom>
        </p:spPr>
      </p:pic>
      <p:pic>
        <p:nvPicPr>
          <p:cNvPr id="5" name="Graphic 4" descr="Suburban scene with solid fill">
            <a:extLst>
              <a:ext uri="{FF2B5EF4-FFF2-40B4-BE49-F238E27FC236}">
                <a16:creationId xmlns:a16="http://schemas.microsoft.com/office/drawing/2014/main" id="{C47A8DD2-5473-6411-9296-3F7E821FE6B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57417" y="3832699"/>
            <a:ext cx="914400" cy="914400"/>
          </a:xfrm>
          <a:prstGeom prst="rect">
            <a:avLst/>
          </a:prstGeom>
        </p:spPr>
      </p:pic>
      <p:grpSp>
        <p:nvGrpSpPr>
          <p:cNvPr id="7" name="Group 6">
            <a:extLst>
              <a:ext uri="{FF2B5EF4-FFF2-40B4-BE49-F238E27FC236}">
                <a16:creationId xmlns:a16="http://schemas.microsoft.com/office/drawing/2014/main" id="{01FB7741-F27E-189D-C782-6C67A6F4F7D5}"/>
              </a:ext>
            </a:extLst>
          </p:cNvPr>
          <p:cNvGrpSpPr/>
          <p:nvPr/>
        </p:nvGrpSpPr>
        <p:grpSpPr>
          <a:xfrm>
            <a:off x="912936" y="972406"/>
            <a:ext cx="1734903" cy="1055766"/>
            <a:chOff x="474043" y="1736094"/>
            <a:chExt cx="1734903" cy="1055766"/>
          </a:xfrm>
        </p:grpSpPr>
        <p:pic>
          <p:nvPicPr>
            <p:cNvPr id="8" name="Graphic 7" descr="Schoolhouse with solid fill">
              <a:extLst>
                <a:ext uri="{FF2B5EF4-FFF2-40B4-BE49-F238E27FC236}">
                  <a16:creationId xmlns:a16="http://schemas.microsoft.com/office/drawing/2014/main" id="{2F12E57A-1499-D5B4-666D-C22924990D6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4043" y="1736094"/>
              <a:ext cx="818277" cy="818277"/>
            </a:xfrm>
            <a:prstGeom prst="rect">
              <a:avLst/>
            </a:prstGeom>
          </p:spPr>
        </p:pic>
        <p:pic>
          <p:nvPicPr>
            <p:cNvPr id="9" name="Graphic 8" descr="Dance with solid fill">
              <a:extLst>
                <a:ext uri="{FF2B5EF4-FFF2-40B4-BE49-F238E27FC236}">
                  <a16:creationId xmlns:a16="http://schemas.microsoft.com/office/drawing/2014/main" id="{6242AC08-CACE-D890-9381-94FBEBB329C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4546" y="1877460"/>
              <a:ext cx="914400" cy="914400"/>
            </a:xfrm>
            <a:prstGeom prst="rect">
              <a:avLst/>
            </a:prstGeom>
          </p:spPr>
        </p:pic>
      </p:grpSp>
      <p:grpSp>
        <p:nvGrpSpPr>
          <p:cNvPr id="10" name="Group 9">
            <a:extLst>
              <a:ext uri="{FF2B5EF4-FFF2-40B4-BE49-F238E27FC236}">
                <a16:creationId xmlns:a16="http://schemas.microsoft.com/office/drawing/2014/main" id="{C9FE1172-F548-1AE7-3E1B-E0E987830B0C}"/>
              </a:ext>
            </a:extLst>
          </p:cNvPr>
          <p:cNvGrpSpPr/>
          <p:nvPr/>
        </p:nvGrpSpPr>
        <p:grpSpPr>
          <a:xfrm>
            <a:off x="5023622" y="848522"/>
            <a:ext cx="1726882" cy="1041494"/>
            <a:chOff x="328380" y="3785756"/>
            <a:chExt cx="1726882" cy="1041494"/>
          </a:xfrm>
        </p:grpSpPr>
        <p:pic>
          <p:nvPicPr>
            <p:cNvPr id="11" name="Graphic 10" descr="Aspiration with solid fill">
              <a:extLst>
                <a:ext uri="{FF2B5EF4-FFF2-40B4-BE49-F238E27FC236}">
                  <a16:creationId xmlns:a16="http://schemas.microsoft.com/office/drawing/2014/main" id="{4489EC33-1D51-8038-A84F-28B04FC0249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8380" y="3910155"/>
              <a:ext cx="914400" cy="914400"/>
            </a:xfrm>
            <a:prstGeom prst="rect">
              <a:avLst/>
            </a:prstGeom>
          </p:spPr>
        </p:pic>
        <p:pic>
          <p:nvPicPr>
            <p:cNvPr id="12" name="Graphic 11" descr="Schoolhouse outline">
              <a:extLst>
                <a:ext uri="{FF2B5EF4-FFF2-40B4-BE49-F238E27FC236}">
                  <a16:creationId xmlns:a16="http://schemas.microsoft.com/office/drawing/2014/main" id="{7C374EF2-A2D1-A383-CC93-AA0A15E8D51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13768" y="3785756"/>
              <a:ext cx="1041494" cy="1041494"/>
            </a:xfrm>
            <a:prstGeom prst="rect">
              <a:avLst/>
            </a:prstGeom>
          </p:spPr>
        </p:pic>
      </p:grpSp>
      <p:sp>
        <p:nvSpPr>
          <p:cNvPr id="13" name="Rectangle 12">
            <a:extLst>
              <a:ext uri="{FF2B5EF4-FFF2-40B4-BE49-F238E27FC236}">
                <a16:creationId xmlns:a16="http://schemas.microsoft.com/office/drawing/2014/main" id="{1D86E7ED-325E-8A00-80C9-11B69DEA36F7}"/>
              </a:ext>
            </a:extLst>
          </p:cNvPr>
          <p:cNvSpPr/>
          <p:nvPr/>
        </p:nvSpPr>
        <p:spPr>
          <a:xfrm>
            <a:off x="4572215" y="2433768"/>
            <a:ext cx="3100490" cy="1601907"/>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rPr>
              <a:t>Operated and delivered by staff employed by private provider. If on school site, they may pay school to operate wraparound provision on their premises and advertise via school channels. Could operate on other sites too.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en-GB" sz="14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6A36D1A2-8DD6-2582-D17E-9623D5B40D24}"/>
              </a:ext>
            </a:extLst>
          </p:cNvPr>
          <p:cNvSpPr/>
          <p:nvPr/>
        </p:nvSpPr>
        <p:spPr>
          <a:xfrm>
            <a:off x="8707903" y="2440464"/>
            <a:ext cx="3076200" cy="1842739"/>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Local authority co-ordinates a community-focused cluster / hub model, with children from multiple schools on one site. Not necessarily linked to any one school. Run by private provider, community organisation or any other appropriate body. </a:t>
            </a:r>
          </a:p>
        </p:txBody>
      </p:sp>
      <p:sp>
        <p:nvSpPr>
          <p:cNvPr id="15" name="Rectangle 14">
            <a:extLst>
              <a:ext uri="{FF2B5EF4-FFF2-40B4-BE49-F238E27FC236}">
                <a16:creationId xmlns:a16="http://schemas.microsoft.com/office/drawing/2014/main" id="{0E6AAE78-BEF2-CF61-A900-D827C0E97902}"/>
              </a:ext>
            </a:extLst>
          </p:cNvPr>
          <p:cNvSpPr/>
          <p:nvPr/>
        </p:nvSpPr>
        <p:spPr>
          <a:xfrm>
            <a:off x="2261098" y="5277527"/>
            <a:ext cx="3076199" cy="1412466"/>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Provision delivered by childminders, signposted to parents by </a:t>
            </a:r>
            <a:r>
              <a:rPr lang="en-GB" sz="1400" kern="0" dirty="0">
                <a:solidFill>
                  <a:prstClr val="black"/>
                </a:solidFill>
                <a:latin typeface="Arial" panose="020B0604020202020204" pitchFamily="34" charset="0"/>
                <a:cs typeface="Arial" panose="020B0604020202020204" pitchFamily="34" charset="0"/>
              </a:rPr>
              <a:t>local authority</a:t>
            </a:r>
            <a:r>
              <a:rPr kumimoji="0" lang="en-GB" sz="14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and schools. Could be a group of CMs working together on a single/community site.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2EA61FF2-0378-2165-AEA8-B29DCF2EF8C6}"/>
              </a:ext>
            </a:extLst>
          </p:cNvPr>
          <p:cNvSpPr/>
          <p:nvPr/>
        </p:nvSpPr>
        <p:spPr>
          <a:xfrm>
            <a:off x="494553" y="2433768"/>
            <a:ext cx="3076197" cy="1315360"/>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Delivered by school staff on school site, open to all children in that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p:txBody>
      </p:sp>
      <p:sp>
        <p:nvSpPr>
          <p:cNvPr id="17" name="Rectangle 16">
            <a:extLst>
              <a:ext uri="{FF2B5EF4-FFF2-40B4-BE49-F238E27FC236}">
                <a16:creationId xmlns:a16="http://schemas.microsoft.com/office/drawing/2014/main" id="{60BBC589-2EE7-2CFF-D3D5-741576BEA9C7}"/>
              </a:ext>
            </a:extLst>
          </p:cNvPr>
          <p:cNvSpPr/>
          <p:nvPr/>
        </p:nvSpPr>
        <p:spPr>
          <a:xfrm>
            <a:off x="494553" y="1942122"/>
            <a:ext cx="3076197" cy="495982"/>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School-based provision, delivered by school</a:t>
            </a:r>
          </a:p>
        </p:txBody>
      </p:sp>
      <p:sp>
        <p:nvSpPr>
          <p:cNvPr id="18" name="Rectangle 17">
            <a:extLst>
              <a:ext uri="{FF2B5EF4-FFF2-40B4-BE49-F238E27FC236}">
                <a16:creationId xmlns:a16="http://schemas.microsoft.com/office/drawing/2014/main" id="{D6B89A1F-2DCD-5817-4A80-846DE40F5A6F}"/>
              </a:ext>
            </a:extLst>
          </p:cNvPr>
          <p:cNvSpPr/>
          <p:nvPr/>
        </p:nvSpPr>
        <p:spPr>
          <a:xfrm>
            <a:off x="4572216" y="1943191"/>
            <a:ext cx="3100490" cy="497273"/>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Private provider-run provision, on or off school site</a:t>
            </a:r>
          </a:p>
        </p:txBody>
      </p:sp>
      <p:sp>
        <p:nvSpPr>
          <p:cNvPr id="19" name="Rectangle 18">
            <a:extLst>
              <a:ext uri="{FF2B5EF4-FFF2-40B4-BE49-F238E27FC236}">
                <a16:creationId xmlns:a16="http://schemas.microsoft.com/office/drawing/2014/main" id="{67D541FD-17A6-97E8-65EB-A093C840D73A}"/>
              </a:ext>
            </a:extLst>
          </p:cNvPr>
          <p:cNvSpPr/>
          <p:nvPr/>
        </p:nvSpPr>
        <p:spPr>
          <a:xfrm>
            <a:off x="8707904" y="1942122"/>
            <a:ext cx="3076201" cy="495982"/>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Community model</a:t>
            </a:r>
          </a:p>
        </p:txBody>
      </p:sp>
      <p:sp>
        <p:nvSpPr>
          <p:cNvPr id="20" name="Rectangle 19">
            <a:extLst>
              <a:ext uri="{FF2B5EF4-FFF2-40B4-BE49-F238E27FC236}">
                <a16:creationId xmlns:a16="http://schemas.microsoft.com/office/drawing/2014/main" id="{E25BBF19-8F48-136E-96EF-EE558F06D4B2}"/>
              </a:ext>
            </a:extLst>
          </p:cNvPr>
          <p:cNvSpPr/>
          <p:nvPr/>
        </p:nvSpPr>
        <p:spPr>
          <a:xfrm>
            <a:off x="2261100" y="4781545"/>
            <a:ext cx="3076197" cy="495982"/>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Childminders</a:t>
            </a:r>
          </a:p>
        </p:txBody>
      </p:sp>
      <p:sp>
        <p:nvSpPr>
          <p:cNvPr id="21" name="Rectangle 20">
            <a:extLst>
              <a:ext uri="{FF2B5EF4-FFF2-40B4-BE49-F238E27FC236}">
                <a16:creationId xmlns:a16="http://schemas.microsoft.com/office/drawing/2014/main" id="{09C3DEBB-7FCB-2ED9-AC88-B5AB1C686C99}"/>
              </a:ext>
            </a:extLst>
          </p:cNvPr>
          <p:cNvSpPr/>
          <p:nvPr/>
        </p:nvSpPr>
        <p:spPr>
          <a:xfrm>
            <a:off x="6643196" y="5277527"/>
            <a:ext cx="3076199" cy="1412466"/>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Existing EY providers may take older children (i.e. of school-age) during wraparound hours. For example, a play group operating on a school site may run the provision, or a local nursery.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5957DF1-F306-CC11-85A0-4AC69F9A211B}"/>
              </a:ext>
            </a:extLst>
          </p:cNvPr>
          <p:cNvSpPr/>
          <p:nvPr/>
        </p:nvSpPr>
        <p:spPr>
          <a:xfrm>
            <a:off x="6643197" y="4781545"/>
            <a:ext cx="3076198" cy="495982"/>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rPr>
              <a:t>Other EY providers</a:t>
            </a:r>
          </a:p>
        </p:txBody>
      </p:sp>
      <p:pic>
        <p:nvPicPr>
          <p:cNvPr id="23" name="Graphic 22" descr="Family with two children with solid fill">
            <a:extLst>
              <a:ext uri="{FF2B5EF4-FFF2-40B4-BE49-F238E27FC236}">
                <a16:creationId xmlns:a16="http://schemas.microsoft.com/office/drawing/2014/main" id="{4AA56E44-42EC-06F6-1D85-588A434AC28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724095" y="3867145"/>
            <a:ext cx="914400" cy="914400"/>
          </a:xfrm>
          <a:prstGeom prst="rect">
            <a:avLst/>
          </a:prstGeom>
        </p:spPr>
      </p:pic>
      <p:sp>
        <p:nvSpPr>
          <p:cNvPr id="2" name="Title 2">
            <a:extLst>
              <a:ext uri="{FF2B5EF4-FFF2-40B4-BE49-F238E27FC236}">
                <a16:creationId xmlns:a16="http://schemas.microsoft.com/office/drawing/2014/main" id="{09404F5B-C960-CE7C-4A56-2E3B92BBE2AB}"/>
              </a:ext>
            </a:extLst>
          </p:cNvPr>
          <p:cNvSpPr>
            <a:spLocks noGrp="1"/>
          </p:cNvSpPr>
          <p:nvPr>
            <p:ph type="title"/>
          </p:nvPr>
        </p:nvSpPr>
        <p:spPr>
          <a:xfrm>
            <a:off x="327600" y="327600"/>
            <a:ext cx="10956620" cy="691390"/>
          </a:xfrm>
        </p:spPr>
        <p:txBody>
          <a:bodyPr/>
          <a:lstStyle/>
          <a:p>
            <a:pPr defTabSz="685783">
              <a:lnSpc>
                <a:spcPct val="90000"/>
              </a:lnSpc>
            </a:pPr>
            <a:r>
              <a:rPr lang="en-GB" kern="1200" dirty="0">
                <a:solidFill>
                  <a:srgbClr val="003764"/>
                </a:solidFill>
                <a:latin typeface="Trebuchet MS" panose="020B0603020202020204" pitchFamily="34" charset="0"/>
              </a:rPr>
              <a:t>Delivery models: provision does not just have to happen in schools, but schools do have a role to signpost parents to local provision</a:t>
            </a:r>
          </a:p>
        </p:txBody>
      </p:sp>
    </p:spTree>
    <p:extLst>
      <p:ext uri="{BB962C8B-B14F-4D97-AF65-F5344CB8AC3E}">
        <p14:creationId xmlns:p14="http://schemas.microsoft.com/office/powerpoint/2010/main" val="8372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E220A25D-C5D7-946A-C17F-A15C9F45D09A}"/>
              </a:ext>
            </a:extLst>
          </p:cNvPr>
          <p:cNvSpPr>
            <a:spLocks noGrp="1"/>
          </p:cNvSpPr>
          <p:nvPr>
            <p:ph type="title"/>
          </p:nvPr>
        </p:nvSpPr>
        <p:spPr>
          <a:xfrm>
            <a:off x="627063" y="501650"/>
            <a:ext cx="10955337" cy="511175"/>
          </a:xfrm>
        </p:spPr>
        <p:txBody>
          <a:bodyPr/>
          <a:lstStyle/>
          <a:p>
            <a:pPr fontAlgn="base">
              <a:spcAft>
                <a:spcPct val="0"/>
              </a:spcAft>
            </a:pPr>
            <a:r>
              <a:rPr lang="en-GB" sz="2200" dirty="0">
                <a:latin typeface="Trebuchet MS" panose="020B0603020202020204" pitchFamily="34" charset="0"/>
              </a:rPr>
              <a:t>Provider Engagement </a:t>
            </a:r>
          </a:p>
        </p:txBody>
      </p:sp>
      <p:sp>
        <p:nvSpPr>
          <p:cNvPr id="12" name="Content Placeholder 11">
            <a:extLst>
              <a:ext uri="{FF2B5EF4-FFF2-40B4-BE49-F238E27FC236}">
                <a16:creationId xmlns:a16="http://schemas.microsoft.com/office/drawing/2014/main" id="{682B4BE2-B11E-3926-565F-0610EFA97F57}"/>
              </a:ext>
            </a:extLst>
          </p:cNvPr>
          <p:cNvSpPr>
            <a:spLocks noGrp="1"/>
          </p:cNvSpPr>
          <p:nvPr>
            <p:ph idx="1"/>
          </p:nvPr>
        </p:nvSpPr>
        <p:spPr>
          <a:xfrm>
            <a:off x="627063" y="942755"/>
            <a:ext cx="11220604" cy="5067519"/>
          </a:xfrm>
        </p:spPr>
        <p:txBody>
          <a:bodyPr/>
          <a:lstStyle/>
          <a:p>
            <a:r>
              <a:rPr lang="en-GB" dirty="0">
                <a:latin typeface="+mn-lt"/>
              </a:rPr>
              <a:t>As set out in the </a:t>
            </a:r>
            <a:r>
              <a:rPr lang="en-GB" dirty="0">
                <a:latin typeface="+mn-lt"/>
                <a:hlinkClick r:id="rId3"/>
              </a:rPr>
              <a:t>programme handbook</a:t>
            </a:r>
            <a:r>
              <a:rPr lang="en-GB" dirty="0"/>
              <a:t>, all childcare providers who want to take part in the programme, regardless of whether they are schools, private or voluntary organisations, or childminders, should: </a:t>
            </a:r>
            <a:endParaRPr lang="en-GB" b="1" dirty="0"/>
          </a:p>
          <a:p>
            <a:pPr marL="501750" lvl="2" indent="-285750">
              <a:buFont typeface="Arial" panose="020B0604020202020204" pitchFamily="34" charset="0"/>
              <a:buChar char="•"/>
            </a:pPr>
            <a:r>
              <a:rPr lang="en-GB" b="1" dirty="0"/>
              <a:t>Work collaboratively </a:t>
            </a:r>
            <a:r>
              <a:rPr lang="en-GB" dirty="0"/>
              <a:t>with local authorities. </a:t>
            </a:r>
          </a:p>
          <a:p>
            <a:pPr marL="501750" lvl="2" indent="-285750">
              <a:buFont typeface="Arial" panose="020B0604020202020204" pitchFamily="34" charset="0"/>
              <a:buChar char="•"/>
            </a:pPr>
            <a:r>
              <a:rPr lang="en-GB" dirty="0"/>
              <a:t>Respond to </a:t>
            </a:r>
            <a:r>
              <a:rPr lang="en-GB" b="1" dirty="0"/>
              <a:t>data collection </a:t>
            </a:r>
            <a:r>
              <a:rPr lang="en-GB" dirty="0"/>
              <a:t>requests from local authorities promptly. </a:t>
            </a:r>
          </a:p>
          <a:p>
            <a:pPr marL="501750" lvl="2" indent="-285750">
              <a:buFont typeface="Arial" panose="020B0604020202020204" pitchFamily="34" charset="0"/>
              <a:buChar char="•"/>
            </a:pPr>
            <a:r>
              <a:rPr lang="en-GB" dirty="0"/>
              <a:t>Adhere to </a:t>
            </a:r>
            <a:r>
              <a:rPr lang="en-GB" b="1" dirty="0"/>
              <a:t>statutory guidance</a:t>
            </a:r>
            <a:r>
              <a:rPr lang="en-GB" dirty="0"/>
              <a:t>, including to safeguard and promote the welfare of children. </a:t>
            </a:r>
          </a:p>
          <a:p>
            <a:pPr marL="501750" lvl="2" indent="-285750">
              <a:buFont typeface="Arial" panose="020B0604020202020204" pitchFamily="34" charset="0"/>
              <a:buChar char="•"/>
            </a:pPr>
            <a:r>
              <a:rPr lang="en-GB" dirty="0"/>
              <a:t>Ensure their provision is inclusive and has considered the needs of all children, including those with </a:t>
            </a:r>
            <a:r>
              <a:rPr lang="en-GB" b="1" dirty="0"/>
              <a:t>SEND and additional needs</a:t>
            </a:r>
            <a:r>
              <a:rPr lang="en-GB" dirty="0"/>
              <a:t>. </a:t>
            </a:r>
          </a:p>
          <a:p>
            <a:pPr marL="501750" lvl="2" indent="-285750">
              <a:buFont typeface="Arial" panose="020B0604020202020204" pitchFamily="34" charset="0"/>
              <a:buChar char="•"/>
            </a:pPr>
            <a:r>
              <a:rPr lang="en-GB" dirty="0"/>
              <a:t>Where appropriate, </a:t>
            </a:r>
            <a:r>
              <a:rPr lang="en-GB" b="1" dirty="0"/>
              <a:t>promote availability of government childcare subsidies to parents</a:t>
            </a:r>
            <a:r>
              <a:rPr lang="en-GB" dirty="0"/>
              <a:t>, including </a:t>
            </a:r>
            <a:r>
              <a:rPr lang="en-GB" dirty="0">
                <a:hlinkClick r:id="rId4"/>
              </a:rPr>
              <a:t>Tax-Free childcare</a:t>
            </a:r>
            <a:r>
              <a:rPr lang="en-GB" dirty="0"/>
              <a:t> and Universal Credit childcare element. For more details </a:t>
            </a:r>
            <a:r>
              <a:rPr lang="en-GB" dirty="0" err="1"/>
              <a:t>inc</a:t>
            </a:r>
            <a:r>
              <a:rPr lang="en-GB" dirty="0"/>
              <a:t> guidance and resources see </a:t>
            </a:r>
            <a:r>
              <a:rPr lang="en-GB" i="1" dirty="0">
                <a:hlinkClick r:id="rId5"/>
              </a:rPr>
              <a:t>Childcare Choices</a:t>
            </a:r>
            <a:endParaRPr lang="en-GB" i="1" dirty="0"/>
          </a:p>
          <a:p>
            <a:pPr marL="501750" lvl="2" indent="-285750">
              <a:buFont typeface="Arial" panose="020B0604020202020204" pitchFamily="34" charset="0"/>
              <a:buChar char="•"/>
            </a:pPr>
            <a:r>
              <a:rPr lang="en-GB" dirty="0"/>
              <a:t>Where in receipt of funding for the programme comply with funding and assurance requirements as set out in the funding agreement with their local authority. </a:t>
            </a:r>
          </a:p>
          <a:p>
            <a:pPr marL="501750" lvl="2" indent="-285750">
              <a:buFont typeface="Arial" panose="020B0604020202020204" pitchFamily="34" charset="0"/>
              <a:buChar char="•"/>
            </a:pPr>
            <a:r>
              <a:rPr lang="en-GB" dirty="0"/>
              <a:t>Deliver provision that aligns with the </a:t>
            </a:r>
            <a:r>
              <a:rPr lang="en-GB" b="1" dirty="0"/>
              <a:t>quality principles</a:t>
            </a:r>
            <a:r>
              <a:rPr lang="en-GB" dirty="0"/>
              <a:t>, including the requirement for all private, voluntary and independent (PVI) providers to be </a:t>
            </a:r>
            <a:r>
              <a:rPr lang="en-GB" b="1" dirty="0"/>
              <a:t>Ofsted registered</a:t>
            </a:r>
            <a:r>
              <a:rPr lang="en-GB" dirty="0"/>
              <a:t>, or in the case of childminders, to be </a:t>
            </a:r>
            <a:r>
              <a:rPr lang="en-GB" b="1" dirty="0"/>
              <a:t>registered with Ofsted or a childminder agency</a:t>
            </a:r>
            <a:r>
              <a:rPr lang="en-GB" dirty="0"/>
              <a:t>. </a:t>
            </a:r>
            <a:endParaRPr lang="en-GB" dirty="0">
              <a:effectLst/>
              <a:latin typeface="Segoe UI" panose="020B0502040204020203" pitchFamily="34" charset="0"/>
            </a:endParaRPr>
          </a:p>
          <a:p>
            <a:endParaRPr lang="en-GB" dirty="0"/>
          </a:p>
        </p:txBody>
      </p:sp>
      <p:pic>
        <p:nvPicPr>
          <p:cNvPr id="1026" name="Picture 2" descr="Ofsted">
            <a:extLst>
              <a:ext uri="{FF2B5EF4-FFF2-40B4-BE49-F238E27FC236}">
                <a16:creationId xmlns:a16="http://schemas.microsoft.com/office/drawing/2014/main" id="{5C3C0238-F76B-66E6-A749-810EBBCB5D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7520" y="6010274"/>
            <a:ext cx="731063" cy="4411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hildcare Choices | 30 Hours Free Childcare, Tax-Free Childcare and ...">
            <a:extLst>
              <a:ext uri="{FF2B5EF4-FFF2-40B4-BE49-F238E27FC236}">
                <a16:creationId xmlns:a16="http://schemas.microsoft.com/office/drawing/2014/main" id="{CB0CBB77-894F-CEBD-43C6-99DE15CB824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91375" y="5763749"/>
            <a:ext cx="1333500" cy="798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750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51592E-A818-4672-AB43-F06ED84E5A2F}"/>
              </a:ext>
            </a:extLst>
          </p:cNvPr>
          <p:cNvSpPr>
            <a:spLocks noGrp="1"/>
          </p:cNvSpPr>
          <p:nvPr>
            <p:ph sz="quarter" idx="14"/>
          </p:nvPr>
        </p:nvSpPr>
        <p:spPr>
          <a:xfrm>
            <a:off x="545910" y="2074460"/>
            <a:ext cx="11058715" cy="4176215"/>
          </a:xfrm>
        </p:spPr>
        <p:txBody>
          <a:bodyPr/>
          <a:lstStyle/>
          <a:p>
            <a:pPr marL="571500" indent="-571500">
              <a:buFont typeface="Arial" panose="020B0604020202020204" pitchFamily="34" charset="0"/>
              <a:buChar char="•"/>
            </a:pPr>
            <a:r>
              <a:rPr lang="en-GB" sz="4000" dirty="0">
                <a:latin typeface="Calibri" panose="020F0502020204030204" pitchFamily="34" charset="0"/>
                <a:cs typeface="Calibri" panose="020F0502020204030204" pitchFamily="34" charset="0"/>
              </a:rPr>
              <a:t>Provider survey</a:t>
            </a:r>
          </a:p>
          <a:p>
            <a:pPr marL="571500" indent="-571500">
              <a:buFont typeface="Arial" panose="020B0604020202020204" pitchFamily="34" charset="0"/>
              <a:buChar char="•"/>
            </a:pPr>
            <a:r>
              <a:rPr lang="en-GB" sz="4000" dirty="0">
                <a:latin typeface="Calibri" panose="020F0502020204030204" pitchFamily="34" charset="0"/>
                <a:cs typeface="Calibri" panose="020F0502020204030204" pitchFamily="34" charset="0"/>
              </a:rPr>
              <a:t>Identifying need</a:t>
            </a:r>
          </a:p>
          <a:p>
            <a:pPr marL="571500" indent="-571500">
              <a:buFont typeface="Arial" panose="020B0604020202020204" pitchFamily="34" charset="0"/>
              <a:buChar char="•"/>
            </a:pPr>
            <a:r>
              <a:rPr lang="en-GB" sz="4000" dirty="0">
                <a:latin typeface="Calibri" panose="020F0502020204030204" pitchFamily="34" charset="0"/>
                <a:cs typeface="Calibri" panose="020F0502020204030204" pitchFamily="34" charset="0"/>
              </a:rPr>
              <a:t>Communicating with schools and PVI providers</a:t>
            </a:r>
          </a:p>
          <a:p>
            <a:pPr marL="571500" indent="-571500">
              <a:buFont typeface="Arial" panose="020B0604020202020204" pitchFamily="34" charset="0"/>
              <a:buChar char="•"/>
            </a:pPr>
            <a:r>
              <a:rPr lang="en-GB" sz="4000" dirty="0">
                <a:latin typeface="Calibri" panose="020F0502020204030204" pitchFamily="34" charset="0"/>
                <a:cs typeface="Calibri" panose="020F0502020204030204" pitchFamily="34" charset="0"/>
              </a:rPr>
              <a:t>Start a Q&amp;A document</a:t>
            </a:r>
          </a:p>
          <a:p>
            <a:endParaRPr lang="en-GB" sz="4400" dirty="0">
              <a:latin typeface="Calibri" panose="020F0502020204030204" pitchFamily="34" charset="0"/>
              <a:cs typeface="Calibri" panose="020F0502020204030204" pitchFamily="34" charset="0"/>
            </a:endParaRPr>
          </a:p>
        </p:txBody>
      </p:sp>
      <p:sp>
        <p:nvSpPr>
          <p:cNvPr id="4" name="Title 3">
            <a:extLst>
              <a:ext uri="{FF2B5EF4-FFF2-40B4-BE49-F238E27FC236}">
                <a16:creationId xmlns:a16="http://schemas.microsoft.com/office/drawing/2014/main" id="{BED1B41C-E9C5-45BA-8197-D15BD731F59B}"/>
              </a:ext>
            </a:extLst>
          </p:cNvPr>
          <p:cNvSpPr>
            <a:spLocks noGrp="1"/>
          </p:cNvSpPr>
          <p:nvPr>
            <p:ph type="title"/>
          </p:nvPr>
        </p:nvSpPr>
        <p:spPr>
          <a:xfrm>
            <a:off x="626334" y="541991"/>
            <a:ext cx="10956620" cy="512514"/>
          </a:xfrm>
        </p:spPr>
        <p:txBody>
          <a:bodyPr/>
          <a:lstStyle/>
          <a:p>
            <a:r>
              <a:rPr lang="en-GB" sz="4800" dirty="0">
                <a:solidFill>
                  <a:schemeClr val="tx1"/>
                </a:solidFill>
                <a:latin typeface="Calibri" panose="020F0502020204030204" pitchFamily="34" charset="0"/>
                <a:cs typeface="Calibri" panose="020F0502020204030204" pitchFamily="34" charset="0"/>
              </a:rPr>
              <a:t>Next Steps for the LA</a:t>
            </a:r>
          </a:p>
        </p:txBody>
      </p:sp>
    </p:spTree>
    <p:extLst>
      <p:ext uri="{BB962C8B-B14F-4D97-AF65-F5344CB8AC3E}">
        <p14:creationId xmlns:p14="http://schemas.microsoft.com/office/powerpoint/2010/main" val="371125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C874A4-3BD2-4D77-9B8E-96D64F9362F4}"/>
              </a:ext>
            </a:extLst>
          </p:cNvPr>
          <p:cNvSpPr>
            <a:spLocks noGrp="1"/>
          </p:cNvSpPr>
          <p:nvPr>
            <p:ph sz="quarter" idx="14"/>
          </p:nvPr>
        </p:nvSpPr>
        <p:spPr>
          <a:xfrm>
            <a:off x="614150" y="1905000"/>
            <a:ext cx="10990476" cy="4117975"/>
          </a:xfrm>
        </p:spPr>
        <p:txBody>
          <a:bodyPr/>
          <a:lstStyle/>
          <a:p>
            <a:pPr marL="571500" indent="-571500" fontAlgn="base">
              <a:buFont typeface="Arial" panose="020B0604020202020204" pitchFamily="34" charset="0"/>
              <a:buChar char="•"/>
            </a:pPr>
            <a:r>
              <a:rPr lang="en-GB" sz="4000" dirty="0">
                <a:latin typeface="Calibri" panose="020F0502020204030204" pitchFamily="34" charset="0"/>
                <a:cs typeface="Calibri" panose="020F0502020204030204" pitchFamily="34" charset="0"/>
                <a:hlinkClick r:id="rId3"/>
              </a:rPr>
              <a:t>Programme handbook </a:t>
            </a:r>
            <a:endParaRPr lang="en-GB" sz="4000" dirty="0">
              <a:latin typeface="Calibri" panose="020F0502020204030204" pitchFamily="34" charset="0"/>
              <a:cs typeface="Calibri" panose="020F0502020204030204" pitchFamily="34" charset="0"/>
            </a:endParaRPr>
          </a:p>
          <a:p>
            <a:pPr marL="571500" indent="-571500" fontAlgn="base">
              <a:buFont typeface="Arial" panose="020B0604020202020204" pitchFamily="34" charset="0"/>
              <a:buChar char="•"/>
            </a:pPr>
            <a:r>
              <a:rPr lang="en-GB" sz="4000" b="0" i="0" u="none" strike="noStrike" dirty="0">
                <a:solidFill>
                  <a:srgbClr val="000000"/>
                </a:solidFill>
                <a:effectLst/>
                <a:latin typeface="Calibri" panose="020F0502020204030204" pitchFamily="34" charset="0"/>
                <a:cs typeface="Calibri" panose="020F0502020204030204" pitchFamily="34" charset="0"/>
              </a:rPr>
              <a:t>Consider what will work for your school community</a:t>
            </a:r>
            <a:r>
              <a:rPr lang="en-US" sz="4000" b="0" i="0" dirty="0">
                <a:solidFill>
                  <a:srgbClr val="000000"/>
                </a:solidFill>
                <a:effectLst/>
                <a:latin typeface="Calibri" panose="020F0502020204030204" pitchFamily="34" charset="0"/>
                <a:cs typeface="Calibri" panose="020F0502020204030204" pitchFamily="34" charset="0"/>
              </a:rPr>
              <a:t>​</a:t>
            </a:r>
          </a:p>
          <a:p>
            <a:pPr marL="571500" indent="-571500" rtl="0" fontAlgn="base">
              <a:buFont typeface="Arial" panose="020B0604020202020204" pitchFamily="34" charset="0"/>
              <a:buChar char="•"/>
            </a:pPr>
            <a:r>
              <a:rPr lang="en-GB" sz="4000" b="0" i="0" u="none" strike="noStrike" dirty="0">
                <a:solidFill>
                  <a:srgbClr val="000000"/>
                </a:solidFill>
                <a:effectLst/>
                <a:latin typeface="Calibri" panose="020F0502020204030204" pitchFamily="34" charset="0"/>
                <a:cs typeface="Calibri" panose="020F0502020204030204" pitchFamily="34" charset="0"/>
              </a:rPr>
              <a:t>Inform your governors</a:t>
            </a:r>
            <a:r>
              <a:rPr lang="en-US" sz="4000" b="0" i="0" dirty="0">
                <a:solidFill>
                  <a:srgbClr val="000000"/>
                </a:solidFill>
                <a:effectLst/>
                <a:latin typeface="Calibri" panose="020F0502020204030204" pitchFamily="34" charset="0"/>
                <a:cs typeface="Calibri" panose="020F0502020204030204" pitchFamily="34" charset="0"/>
              </a:rPr>
              <a:t>​</a:t>
            </a:r>
          </a:p>
          <a:p>
            <a:pPr marL="571500" indent="-571500" rtl="0" fontAlgn="base">
              <a:buFont typeface="Arial" panose="020B0604020202020204" pitchFamily="34" charset="0"/>
              <a:buChar char="•"/>
            </a:pPr>
            <a:r>
              <a:rPr lang="en-GB" sz="4000" b="0" i="0" u="none" strike="noStrike" dirty="0">
                <a:solidFill>
                  <a:srgbClr val="000000"/>
                </a:solidFill>
                <a:effectLst/>
                <a:latin typeface="Calibri" panose="020F0502020204030204" pitchFamily="34" charset="0"/>
                <a:cs typeface="Calibri" panose="020F0502020204030204" pitchFamily="34" charset="0"/>
              </a:rPr>
              <a:t>Use us, we will deliver cluster briefings for you and your governors</a:t>
            </a:r>
            <a:r>
              <a:rPr lang="en-GB" sz="4000" b="0" i="0" dirty="0">
                <a:solidFill>
                  <a:srgbClr val="000000"/>
                </a:solidFill>
                <a:effectLst/>
                <a:latin typeface="Calibri" panose="020F0502020204030204" pitchFamily="34" charset="0"/>
                <a:cs typeface="Calibri" panose="020F0502020204030204" pitchFamily="34" charset="0"/>
              </a:rPr>
              <a:t>​</a:t>
            </a:r>
          </a:p>
          <a:p>
            <a:endParaRPr lang="en-GB" dirty="0"/>
          </a:p>
        </p:txBody>
      </p:sp>
      <p:sp>
        <p:nvSpPr>
          <p:cNvPr id="4" name="Title 3">
            <a:extLst>
              <a:ext uri="{FF2B5EF4-FFF2-40B4-BE49-F238E27FC236}">
                <a16:creationId xmlns:a16="http://schemas.microsoft.com/office/drawing/2014/main" id="{6C2A8D0C-7384-49B8-93DC-90E2F5B67661}"/>
              </a:ext>
            </a:extLst>
          </p:cNvPr>
          <p:cNvSpPr>
            <a:spLocks noGrp="1"/>
          </p:cNvSpPr>
          <p:nvPr>
            <p:ph type="title"/>
          </p:nvPr>
        </p:nvSpPr>
        <p:spPr/>
        <p:txBody>
          <a:bodyPr/>
          <a:lstStyle/>
          <a:p>
            <a:r>
              <a:rPr lang="en-GB" sz="4800" dirty="0">
                <a:latin typeface="Calibri" panose="020F0502020204030204" pitchFamily="34" charset="0"/>
                <a:cs typeface="Calibri" panose="020F0502020204030204" pitchFamily="34" charset="0"/>
              </a:rPr>
              <a:t>Next Steps for you</a:t>
            </a:r>
          </a:p>
        </p:txBody>
      </p:sp>
    </p:spTree>
    <p:extLst>
      <p:ext uri="{BB962C8B-B14F-4D97-AF65-F5344CB8AC3E}">
        <p14:creationId xmlns:p14="http://schemas.microsoft.com/office/powerpoint/2010/main" val="148603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9CF474-D8DE-4C4A-8EBC-C848BA26FAC4}"/>
              </a:ext>
            </a:extLst>
          </p:cNvPr>
          <p:cNvSpPr>
            <a:spLocks noGrp="1"/>
          </p:cNvSpPr>
          <p:nvPr>
            <p:ph idx="1"/>
          </p:nvPr>
        </p:nvSpPr>
        <p:spPr>
          <a:xfrm>
            <a:off x="647546" y="1054100"/>
            <a:ext cx="10096654" cy="4968328"/>
          </a:xfrm>
        </p:spPr>
        <p:txBody>
          <a:bodyPr/>
          <a:lstStyle/>
          <a:p>
            <a:endParaRPr lang="en-GB" sz="9600" dirty="0"/>
          </a:p>
          <a:p>
            <a:pPr algn="ctr"/>
            <a:r>
              <a:rPr lang="en-GB" sz="9600" dirty="0"/>
              <a:t>Q&amp;A</a:t>
            </a:r>
          </a:p>
        </p:txBody>
      </p:sp>
    </p:spTree>
    <p:extLst>
      <p:ext uri="{BB962C8B-B14F-4D97-AF65-F5344CB8AC3E}">
        <p14:creationId xmlns:p14="http://schemas.microsoft.com/office/powerpoint/2010/main" val="22476488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_tpCWlUM94FOtHGdb6E3M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uoLyx9PGQC.zq0J6Rtz7tg"/>
</p:tagLst>
</file>

<file path=ppt/theme/theme1.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Standard_FINAL_040821.potx" id="{3DED29C4-3B9C-4EB2-86EC-DFCFE556EBD7}" vid="{C48AABDF-E673-45FF-9AED-BFDC9789113D}"/>
    </a:ext>
  </a:extLst>
</a:theme>
</file>

<file path=ppt/theme/theme2.xml><?xml version="1.0" encoding="utf-8"?>
<a:theme xmlns:a="http://schemas.openxmlformats.org/drawingml/2006/main" name="Basis">
  <a:themeElements>
    <a:clrScheme name="DfE 2207">
      <a:dk1>
        <a:srgbClr val="000000"/>
      </a:dk1>
      <a:lt1>
        <a:srgbClr val="FFFFFF"/>
      </a:lt1>
      <a:dk2>
        <a:srgbClr val="000000"/>
      </a:dk2>
      <a:lt2>
        <a:srgbClr val="FFFFFF"/>
      </a:lt2>
      <a:accent1>
        <a:srgbClr val="183860"/>
      </a:accent1>
      <a:accent2>
        <a:srgbClr val="EB5C5D"/>
      </a:accent2>
      <a:accent3>
        <a:srgbClr val="2BBAD9"/>
      </a:accent3>
      <a:accent4>
        <a:srgbClr val="A3D55F"/>
      </a:accent4>
      <a:accent5>
        <a:srgbClr val="DF7CB0"/>
      </a:accent5>
      <a:accent6>
        <a:srgbClr val="774B99"/>
      </a:accent6>
      <a:hlink>
        <a:srgbClr val="183860"/>
      </a:hlink>
      <a:folHlink>
        <a:srgbClr val="2BBAD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Standard_FINAL_040821.potx" id="{3DED29C4-3B9C-4EB2-86EC-DFCFE556EBD7}" vid="{C48AABDF-E673-45FF-9AED-BFDC9789113D}"/>
    </a:ext>
  </a:extLst>
</a:theme>
</file>

<file path=ppt/theme/theme3.xml><?xml version="1.0" encoding="utf-8"?>
<a:theme xmlns:a="http://schemas.openxmlformats.org/drawingml/2006/main" name="3_blan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a:defRPr kern="0"/>
        </a:defPPr>
      </a:lstStyle>
    </a:txDef>
  </a:objectDefaults>
  <a:extraClrSchemeLst>
    <a:extraClrScheme>
      <a:clrScheme name="Default Design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U slide template - Feb 2021 - vS" id="{ABFC2F97-B1FF-4576-92F8-F0BD5BB21818}" vid="{4E889D58-595C-483B-9C38-5FED55233F74}"/>
    </a:ext>
  </a:extLst>
</a:theme>
</file>

<file path=ppt/theme/theme4.xml><?xml version="1.0" encoding="utf-8"?>
<a:theme xmlns:a="http://schemas.openxmlformats.org/drawingml/2006/main" name="blank">
  <a:themeElements>
    <a:clrScheme name="Funding project">
      <a:dk1>
        <a:sysClr val="windowText" lastClr="000000"/>
      </a:dk1>
      <a:lt1>
        <a:sysClr val="window" lastClr="FFFFFF"/>
      </a:lt1>
      <a:dk2>
        <a:srgbClr val="104F75"/>
      </a:dk2>
      <a:lt2>
        <a:srgbClr val="FFFFFF"/>
      </a:lt2>
      <a:accent1>
        <a:srgbClr val="C6E0E4"/>
      </a:accent1>
      <a:accent2>
        <a:srgbClr val="7F7F7F"/>
      </a:accent2>
      <a:accent3>
        <a:srgbClr val="38A3E3"/>
      </a:accent3>
      <a:accent4>
        <a:srgbClr val="448690"/>
      </a:accent4>
      <a:accent5>
        <a:srgbClr val="407291"/>
      </a:accent5>
      <a:accent6>
        <a:srgbClr val="7F7F7F"/>
      </a:accent6>
      <a:hlink>
        <a:srgbClr val="A9D0D6"/>
      </a:hlink>
      <a:folHlink>
        <a:srgbClr val="104F7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a:defRPr kern="0"/>
        </a:defPPr>
      </a:lstStyle>
    </a:txDef>
  </a:objectDefaults>
  <a:extraClrSchemeLst>
    <a:extraClrScheme>
      <a:clrScheme name="Default Design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CC01B5A-680B-4F8D-BB86-BBD416A00C26}" vid="{26AEE476-C0FD-4185-91BF-45E59EDE5D95}"/>
    </a:ext>
  </a:extLst>
</a:theme>
</file>

<file path=ppt/theme/theme5.xml><?xml version="1.0" encoding="utf-8"?>
<a:theme xmlns:a="http://schemas.openxmlformats.org/drawingml/2006/main" name="1_Basis">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6.7269_DfE_Presentation_Ppt_PC_Widescreen_FINAL_040821.potx" id="{0031B1B9-FF40-433D-B69E-B18C31EEDA18}" vid="{C3DC1024-2339-498F-BDC1-C9C4F23854C5}"/>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b9893fe-2d12-47b4-b5f5-16feaded8f12">
      <Terms xmlns="http://schemas.microsoft.com/office/infopath/2007/PartnerControls"/>
    </lcf76f155ced4ddcb4097134ff3c332f>
    <TaxCatchAll xmlns="8c566321-f672-4e06-a901-b5e72b4c4357" xsi:nil="true"/>
    <SharedWithUsers xmlns="9fbc484b-f159-464d-b196-0500cfa4ff9a">
      <UserInfo>
        <DisplayName>STREATFEILD, Hannah</DisplayName>
        <AccountId>2910</AccountId>
        <AccountType/>
      </UserInfo>
      <UserInfo>
        <DisplayName>LINDLEY, Joanna</DisplayName>
        <AccountId>4488</AccountId>
        <AccountType/>
      </UserInfo>
      <UserInfo>
        <DisplayName>JESSON-SMITH, Ruth</DisplayName>
        <AccountId>199</AccountId>
        <AccountType/>
      </UserInfo>
      <UserInfo>
        <DisplayName>EAST, Dora</DisplayName>
        <AccountId>1415</AccountId>
        <AccountType/>
      </UserInfo>
      <UserInfo>
        <DisplayName>LEE, Patrick</DisplayName>
        <AccountId>836</AccountId>
        <AccountType/>
      </UserInfo>
      <UserInfo>
        <DisplayName>CONNOLLY, Helen</DisplayName>
        <AccountId>1463</AccountId>
        <AccountType/>
      </UserInfo>
      <UserInfo>
        <DisplayName>SMITH, Charlotte9</DisplayName>
        <AccountId>5105</AccountId>
        <AccountType/>
      </UserInfo>
      <UserInfo>
        <DisplayName>CAPON, Thomas</DisplayName>
        <AccountId>2349</AccountId>
        <AccountType/>
      </UserInfo>
      <UserInfo>
        <DisplayName>BOON, James</DisplayName>
        <AccountId>178</AccountId>
        <AccountType/>
      </UserInfo>
      <UserInfo>
        <DisplayName>TAYLOR, Sophie</DisplayName>
        <AccountId>4126</AccountId>
        <AccountType/>
      </UserInfo>
      <UserInfo>
        <DisplayName>LUSUARDI, Isabel</DisplayName>
        <AccountId>1147</AccountId>
        <AccountType/>
      </UserInfo>
      <UserInfo>
        <DisplayName>FITZPATRICK, Lisa</DisplayName>
        <AccountId>1181</AccountId>
        <AccountType/>
      </UserInfo>
      <UserInfo>
        <DisplayName>JONES, Victoria2</DisplayName>
        <AccountId>2389</AccountId>
        <AccountType/>
      </UserInfo>
      <UserInfo>
        <DisplayName>MICHALAS, Harry</DisplayName>
        <AccountId>4342</AccountId>
        <AccountType/>
      </UserInfo>
      <UserInfo>
        <DisplayName>ALDERTON, Helen</DisplayName>
        <AccountId>793</AccountId>
        <AccountType/>
      </UserInfo>
      <UserInfo>
        <DisplayName>BOND, Abigail</DisplayName>
        <AccountId>149</AccountId>
        <AccountType/>
      </UserInfo>
      <UserInfo>
        <DisplayName>McCORMACK, Tanya</DisplayName>
        <AccountId>173</AccountId>
        <AccountType/>
      </UserInfo>
      <UserInfo>
        <DisplayName>NEAL, James</DisplayName>
        <AccountId>4668</AccountId>
        <AccountType/>
      </UserInfo>
      <UserInfo>
        <DisplayName>TURNER, Lee</DisplayName>
        <AccountId>1677</AccountId>
        <AccountType/>
      </UserInfo>
      <UserInfo>
        <DisplayName>KAMAL, Asha</DisplayName>
        <AccountId>2006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3E2CE01C86804A823BBB9DBBABC236" ma:contentTypeVersion="15" ma:contentTypeDescription="Create a new document." ma:contentTypeScope="" ma:versionID="99afd6e6f368a464ef17f526f73068b1">
  <xsd:schema xmlns:xsd="http://www.w3.org/2001/XMLSchema" xmlns:xs="http://www.w3.org/2001/XMLSchema" xmlns:p="http://schemas.microsoft.com/office/2006/metadata/properties" xmlns:ns2="0b9893fe-2d12-47b4-b5f5-16feaded8f12" xmlns:ns3="9fbc484b-f159-464d-b196-0500cfa4ff9a" xmlns:ns4="8c566321-f672-4e06-a901-b5e72b4c4357" targetNamespace="http://schemas.microsoft.com/office/2006/metadata/properties" ma:root="true" ma:fieldsID="0fc11cff8d32bc9e11b2ab2fa8553814" ns2:_="" ns3:_="" ns4:_="">
    <xsd:import namespace="0b9893fe-2d12-47b4-b5f5-16feaded8f12"/>
    <xsd:import namespace="9fbc484b-f159-464d-b196-0500cfa4ff9a"/>
    <xsd:import namespace="8c566321-f672-4e06-a901-b5e72b4c435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9893fe-2d12-47b4-b5f5-16feaded8f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bc484b-f159-464d-b196-0500cfa4ff9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c566321-f672-4e06-a901-b5e72b4c435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f372286-935f-4eb7-aeba-f7e7676f9585}" ma:internalName="TaxCatchAll" ma:showField="CatchAllData" ma:web="9fbc484b-f159-464d-b196-0500cfa4ff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E1F9F0-BD49-4ECC-B009-CD80D85BA016}">
  <ds:schemaRefs>
    <ds:schemaRef ds:uri="http://schemas.microsoft.com/sharepoint/v3/contenttype/forms"/>
  </ds:schemaRefs>
</ds:datastoreItem>
</file>

<file path=customXml/itemProps2.xml><?xml version="1.0" encoding="utf-8"?>
<ds:datastoreItem xmlns:ds="http://schemas.openxmlformats.org/officeDocument/2006/customXml" ds:itemID="{A85BA07F-CE5E-4E20-B2B2-5B42864E064A}">
  <ds:schemaRefs>
    <ds:schemaRef ds:uri="0b9893fe-2d12-47b4-b5f5-16feaded8f12"/>
    <ds:schemaRef ds:uri="http://purl.org/dc/elements/1.1/"/>
    <ds:schemaRef ds:uri="http://schemas.microsoft.com/office/infopath/2007/PartnerControls"/>
    <ds:schemaRef ds:uri="8c566321-f672-4e06-a901-b5e72b4c4357"/>
    <ds:schemaRef ds:uri="http://purl.org/dc/term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9fbc484b-f159-464d-b196-0500cfa4ff9a"/>
    <ds:schemaRef ds:uri="http://www.w3.org/XML/1998/namespace"/>
  </ds:schemaRefs>
</ds:datastoreItem>
</file>

<file path=customXml/itemProps3.xml><?xml version="1.0" encoding="utf-8"?>
<ds:datastoreItem xmlns:ds="http://schemas.openxmlformats.org/officeDocument/2006/customXml" ds:itemID="{3FEE09F9-8A78-448C-AABB-42346B9F0157}">
  <ds:schemaRefs>
    <ds:schemaRef ds:uri="0b9893fe-2d12-47b4-b5f5-16feaded8f12"/>
    <ds:schemaRef ds:uri="8c566321-f672-4e06-a901-b5e72b4c4357"/>
    <ds:schemaRef ds:uri="9fbc484b-f159-464d-b196-0500cfa4ff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1231</TotalTime>
  <Words>1014</Words>
  <Application>Microsoft Office PowerPoint</Application>
  <PresentationFormat>Widescreen</PresentationFormat>
  <Paragraphs>109</Paragraphs>
  <Slides>11</Slides>
  <Notes>10</Notes>
  <HiddenSlides>0</HiddenSlides>
  <MMClips>0</MMClips>
  <ScaleCrop>false</ScaleCrop>
  <HeadingPairs>
    <vt:vector size="8" baseType="variant">
      <vt:variant>
        <vt:lpstr>Fonts Used</vt:lpstr>
      </vt:variant>
      <vt:variant>
        <vt:i4>6</vt:i4>
      </vt:variant>
      <vt:variant>
        <vt:lpstr>Theme</vt:lpstr>
      </vt:variant>
      <vt:variant>
        <vt:i4>5</vt:i4>
      </vt:variant>
      <vt:variant>
        <vt:lpstr>Embedded OLE Servers</vt:lpstr>
      </vt:variant>
      <vt:variant>
        <vt:i4>1</vt:i4>
      </vt:variant>
      <vt:variant>
        <vt:lpstr>Slide Titles</vt:lpstr>
      </vt:variant>
      <vt:variant>
        <vt:i4>11</vt:i4>
      </vt:variant>
    </vt:vector>
  </HeadingPairs>
  <TitlesOfParts>
    <vt:vector size="23" baseType="lpstr">
      <vt:lpstr>Arial</vt:lpstr>
      <vt:lpstr>Calibri</vt:lpstr>
      <vt:lpstr>Corbel</vt:lpstr>
      <vt:lpstr>Segoe UI</vt:lpstr>
      <vt:lpstr>Times</vt:lpstr>
      <vt:lpstr>Trebuchet MS</vt:lpstr>
      <vt:lpstr>Basis</vt:lpstr>
      <vt:lpstr>Basis</vt:lpstr>
      <vt:lpstr>3_blank</vt:lpstr>
      <vt:lpstr>blank</vt:lpstr>
      <vt:lpstr>1_Basis</vt:lpstr>
      <vt:lpstr>think-cell Slide</vt:lpstr>
      <vt:lpstr> Welcome  Wraparound Childcare Schools Briefing   This meeting is being recorded PLEASE PUT YOUR MICROPHONE ON MUTE       </vt:lpstr>
      <vt:lpstr>Aims of the session</vt:lpstr>
      <vt:lpstr>Wraparound programme overview</vt:lpstr>
      <vt:lpstr>Vision for the programme </vt:lpstr>
      <vt:lpstr>Delivery models: provision does not just have to happen in schools, but schools do have a role to signpost parents to local provision</vt:lpstr>
      <vt:lpstr>Provider Engagement </vt:lpstr>
      <vt:lpstr>Next Steps for the LA</vt:lpstr>
      <vt:lpstr>Next Steps for you</vt:lpstr>
      <vt:lpstr>PowerPoint Presentation</vt:lpstr>
      <vt:lpstr>PowerPoint Presentation</vt:lpstr>
      <vt:lpstr>What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Wraparound Programme Steering Group    11 April 2023 – 2pm to 3.30pm</dc:title>
  <dc:creator>EAST, Dora</dc:creator>
  <cp:lastModifiedBy>Katherine Crossley</cp:lastModifiedBy>
  <cp:revision>15</cp:revision>
  <dcterms:created xsi:type="dcterms:W3CDTF">2023-04-04T10:44:52Z</dcterms:created>
  <dcterms:modified xsi:type="dcterms:W3CDTF">2024-04-29T14:16:54Z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0x010100983E2CE01C86804A823BBB9DBBABC236</vt:lpwstr>
  </property>
  <property fmtid="{D5CDD505-2E9C-101B-9397-08002B2CF9AE}" pid="3" name="MediaServiceImageTags">
    <vt:lpwstr/>
  </property>
</Properties>
</file>