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Canva Sans" panose="020B0604020202020204" charset="0"/>
      <p:regular r:id="rId4"/>
    </p:embeddedFont>
    <p:embeddedFont>
      <p:font typeface="Canva Sans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82" y="5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458732" y="4182590"/>
            <a:ext cx="5929534" cy="4782939"/>
          </a:xfrm>
          <a:custGeom>
            <a:avLst/>
            <a:gdLst/>
            <a:ahLst/>
            <a:cxnLst/>
            <a:rect l="l" t="t" r="r" b="b"/>
            <a:pathLst>
              <a:path w="5929534" h="4782939">
                <a:moveTo>
                  <a:pt x="0" y="0"/>
                </a:moveTo>
                <a:lnTo>
                  <a:pt x="5929535" y="0"/>
                </a:lnTo>
                <a:lnTo>
                  <a:pt x="5929535" y="4782939"/>
                </a:lnTo>
                <a:lnTo>
                  <a:pt x="0" y="47829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>
            <a:off x="16055069" y="642857"/>
            <a:ext cx="1204231" cy="973076"/>
          </a:xfrm>
          <a:custGeom>
            <a:avLst/>
            <a:gdLst/>
            <a:ahLst/>
            <a:cxnLst/>
            <a:rect l="l" t="t" r="r" b="b"/>
            <a:pathLst>
              <a:path w="1204231" h="973076">
                <a:moveTo>
                  <a:pt x="0" y="0"/>
                </a:moveTo>
                <a:lnTo>
                  <a:pt x="1204231" y="0"/>
                </a:lnTo>
                <a:lnTo>
                  <a:pt x="1204231" y="973077"/>
                </a:lnTo>
                <a:lnTo>
                  <a:pt x="0" y="97307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374" r="-4374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>
            <a:off x="12552466" y="779054"/>
            <a:ext cx="1742067" cy="599987"/>
          </a:xfrm>
          <a:custGeom>
            <a:avLst/>
            <a:gdLst/>
            <a:ahLst/>
            <a:cxnLst/>
            <a:rect l="l" t="t" r="r" b="b"/>
            <a:pathLst>
              <a:path w="1742067" h="599987">
                <a:moveTo>
                  <a:pt x="0" y="0"/>
                </a:moveTo>
                <a:lnTo>
                  <a:pt x="1742067" y="0"/>
                </a:lnTo>
                <a:lnTo>
                  <a:pt x="1742067" y="599987"/>
                </a:lnTo>
                <a:lnTo>
                  <a:pt x="0" y="59998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5" name="Group 5"/>
          <p:cNvGrpSpPr/>
          <p:nvPr/>
        </p:nvGrpSpPr>
        <p:grpSpPr>
          <a:xfrm>
            <a:off x="-352915" y="-167747"/>
            <a:ext cx="18640915" cy="503332"/>
            <a:chOff x="0" y="-38100"/>
            <a:chExt cx="4909541" cy="121529"/>
          </a:xfrm>
        </p:grpSpPr>
        <p:sp>
          <p:nvSpPr>
            <p:cNvPr id="6" name="Freeform 6"/>
            <p:cNvSpPr/>
            <p:nvPr/>
          </p:nvSpPr>
          <p:spPr>
            <a:xfrm>
              <a:off x="89186" y="0"/>
              <a:ext cx="4820355" cy="83429"/>
            </a:xfrm>
            <a:custGeom>
              <a:avLst/>
              <a:gdLst/>
              <a:ahLst/>
              <a:cxnLst/>
              <a:rect l="l" t="t" r="r" b="b"/>
              <a:pathLst>
                <a:path w="4909541" h="83429">
                  <a:moveTo>
                    <a:pt x="0" y="0"/>
                  </a:moveTo>
                  <a:lnTo>
                    <a:pt x="4909541" y="0"/>
                  </a:lnTo>
                  <a:lnTo>
                    <a:pt x="4909541" y="83429"/>
                  </a:lnTo>
                  <a:lnTo>
                    <a:pt x="0" y="83429"/>
                  </a:lnTo>
                  <a:close/>
                </a:path>
              </a:pathLst>
            </a:custGeom>
            <a:solidFill>
              <a:srgbClr val="332D6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4909541" cy="1215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206308" y="507269"/>
            <a:ext cx="4844398" cy="1503198"/>
          </a:xfrm>
          <a:custGeom>
            <a:avLst/>
            <a:gdLst/>
            <a:ahLst/>
            <a:cxnLst/>
            <a:rect l="l" t="t" r="r" b="b"/>
            <a:pathLst>
              <a:path w="4844398" h="1503198">
                <a:moveTo>
                  <a:pt x="0" y="0"/>
                </a:moveTo>
                <a:lnTo>
                  <a:pt x="4844399" y="0"/>
                </a:lnTo>
                <a:lnTo>
                  <a:pt x="4844399" y="1503199"/>
                </a:lnTo>
                <a:lnTo>
                  <a:pt x="0" y="150319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>
            <a:off x="14789936" y="642857"/>
            <a:ext cx="981582" cy="872381"/>
          </a:xfrm>
          <a:custGeom>
            <a:avLst/>
            <a:gdLst/>
            <a:ahLst/>
            <a:cxnLst/>
            <a:rect l="l" t="t" r="r" b="b"/>
            <a:pathLst>
              <a:path w="981582" h="872381">
                <a:moveTo>
                  <a:pt x="0" y="0"/>
                </a:moveTo>
                <a:lnTo>
                  <a:pt x="981582" y="0"/>
                </a:lnTo>
                <a:lnTo>
                  <a:pt x="981582" y="872381"/>
                </a:lnTo>
                <a:lnTo>
                  <a:pt x="0" y="87238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/>
          <p:cNvSpPr txBox="1"/>
          <p:nvPr/>
        </p:nvSpPr>
        <p:spPr>
          <a:xfrm>
            <a:off x="1558958" y="5332631"/>
            <a:ext cx="8115300" cy="24902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16"/>
              </a:lnSpc>
            </a:pPr>
            <a:r>
              <a:rPr lang="en-US" sz="3583">
                <a:solidFill>
                  <a:srgbClr val="332D62"/>
                </a:solidFill>
                <a:latin typeface="Canva Sans"/>
                <a:ea typeface="Canva Sans"/>
                <a:cs typeface="Canva Sans"/>
                <a:sym typeface="Canva Sans"/>
              </a:rPr>
              <a:t>Healthy Little Minds work with mums, dads and primary caregivers in Nottingham City from  pregnancy up to the age of 2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94091" y="2305743"/>
            <a:ext cx="15565209" cy="1686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01"/>
              </a:lnSpc>
            </a:pPr>
            <a:r>
              <a:rPr lang="en-US" sz="4858" b="1">
                <a:solidFill>
                  <a:srgbClr val="332D6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Helping build strong relationships between parents/carers and their baby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028700" y="8508035"/>
            <a:ext cx="7725158" cy="13631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16"/>
              </a:lnSpc>
            </a:pPr>
            <a:r>
              <a:rPr lang="en-US" sz="2582" b="1">
                <a:solidFill>
                  <a:srgbClr val="E4137E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You can self refer at</a:t>
            </a:r>
          </a:p>
          <a:p>
            <a:pPr algn="l">
              <a:lnSpc>
                <a:spcPts val="3616"/>
              </a:lnSpc>
            </a:pPr>
            <a:r>
              <a:rPr lang="en-US" sz="2582" b="1">
                <a:solidFill>
                  <a:srgbClr val="2B266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www.asklion.co.uk/healthylittleminds</a:t>
            </a:r>
          </a:p>
          <a:p>
            <a:pPr algn="l">
              <a:lnSpc>
                <a:spcPts val="3616"/>
              </a:lnSpc>
            </a:pPr>
            <a:r>
              <a:rPr lang="en-US" sz="2582" b="1">
                <a:solidFill>
                  <a:srgbClr val="2B266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or scan our QR code</a:t>
            </a:r>
          </a:p>
        </p:txBody>
      </p:sp>
      <p:pic>
        <p:nvPicPr>
          <p:cNvPr id="13" name="Picture 1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CA66CE48-C16D-DDAE-C531-5323421B31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8156095"/>
            <a:ext cx="2014657" cy="201465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055069" y="542162"/>
            <a:ext cx="1204231" cy="973076"/>
          </a:xfrm>
          <a:custGeom>
            <a:avLst/>
            <a:gdLst/>
            <a:ahLst/>
            <a:cxnLst/>
            <a:rect l="l" t="t" r="r" b="b"/>
            <a:pathLst>
              <a:path w="1204231" h="973076">
                <a:moveTo>
                  <a:pt x="0" y="0"/>
                </a:moveTo>
                <a:lnTo>
                  <a:pt x="1204231" y="0"/>
                </a:lnTo>
                <a:lnTo>
                  <a:pt x="1204231" y="973076"/>
                </a:lnTo>
                <a:lnTo>
                  <a:pt x="0" y="97307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374" r="-4374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>
            <a:off x="12592484" y="779054"/>
            <a:ext cx="1742067" cy="599987"/>
          </a:xfrm>
          <a:custGeom>
            <a:avLst/>
            <a:gdLst/>
            <a:ahLst/>
            <a:cxnLst/>
            <a:rect l="l" t="t" r="r" b="b"/>
            <a:pathLst>
              <a:path w="1742067" h="599987">
                <a:moveTo>
                  <a:pt x="0" y="0"/>
                </a:moveTo>
                <a:lnTo>
                  <a:pt x="1742067" y="0"/>
                </a:lnTo>
                <a:lnTo>
                  <a:pt x="1742067" y="599987"/>
                </a:lnTo>
                <a:lnTo>
                  <a:pt x="0" y="5999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>
            <a:off x="206308" y="507269"/>
            <a:ext cx="4844398" cy="1503198"/>
          </a:xfrm>
          <a:custGeom>
            <a:avLst/>
            <a:gdLst/>
            <a:ahLst/>
            <a:cxnLst/>
            <a:rect l="l" t="t" r="r" b="b"/>
            <a:pathLst>
              <a:path w="4844398" h="1503198">
                <a:moveTo>
                  <a:pt x="0" y="0"/>
                </a:moveTo>
                <a:lnTo>
                  <a:pt x="4844399" y="0"/>
                </a:lnTo>
                <a:lnTo>
                  <a:pt x="4844399" y="1503199"/>
                </a:lnTo>
                <a:lnTo>
                  <a:pt x="0" y="150319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14761844" y="642857"/>
            <a:ext cx="981582" cy="872381"/>
          </a:xfrm>
          <a:custGeom>
            <a:avLst/>
            <a:gdLst/>
            <a:ahLst/>
            <a:cxnLst/>
            <a:rect l="l" t="t" r="r" b="b"/>
            <a:pathLst>
              <a:path w="981582" h="872381">
                <a:moveTo>
                  <a:pt x="0" y="0"/>
                </a:moveTo>
                <a:lnTo>
                  <a:pt x="981582" y="0"/>
                </a:lnTo>
                <a:lnTo>
                  <a:pt x="981582" y="872381"/>
                </a:lnTo>
                <a:lnTo>
                  <a:pt x="0" y="87238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TextBox 6"/>
          <p:cNvSpPr txBox="1"/>
          <p:nvPr/>
        </p:nvSpPr>
        <p:spPr>
          <a:xfrm>
            <a:off x="990798" y="8535457"/>
            <a:ext cx="7725158" cy="13631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16"/>
              </a:lnSpc>
            </a:pPr>
            <a:r>
              <a:rPr lang="en-US" sz="2582" b="1">
                <a:solidFill>
                  <a:srgbClr val="E4137E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You can self refer at</a:t>
            </a:r>
          </a:p>
          <a:p>
            <a:pPr algn="l">
              <a:lnSpc>
                <a:spcPts val="3616"/>
              </a:lnSpc>
            </a:pPr>
            <a:r>
              <a:rPr lang="en-US" sz="2582" b="1">
                <a:solidFill>
                  <a:srgbClr val="2B266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www.asklion.co.uk/healthylittleminds</a:t>
            </a:r>
          </a:p>
          <a:p>
            <a:pPr algn="l">
              <a:lnSpc>
                <a:spcPts val="3616"/>
              </a:lnSpc>
            </a:pPr>
            <a:r>
              <a:rPr lang="en-US" sz="2582" b="1">
                <a:solidFill>
                  <a:srgbClr val="2B266A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or scan our QR code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861950" y="2229543"/>
            <a:ext cx="10899894" cy="1677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51"/>
              </a:lnSpc>
            </a:pPr>
            <a:r>
              <a:rPr lang="en-US" sz="4822" b="1">
                <a:solidFill>
                  <a:srgbClr val="332D6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Healthy Little Minds is here for you and your baby...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925667" y="3321218"/>
            <a:ext cx="9333633" cy="5386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84"/>
              </a:lnSpc>
            </a:pPr>
            <a:endParaRPr/>
          </a:p>
          <a:p>
            <a:pPr algn="ctr">
              <a:lnSpc>
                <a:spcPts val="5253"/>
              </a:lnSpc>
            </a:pPr>
            <a:endParaRPr/>
          </a:p>
          <a:p>
            <a:pPr algn="ctr">
              <a:lnSpc>
                <a:spcPts val="4704"/>
              </a:lnSpc>
            </a:pPr>
            <a:r>
              <a:rPr lang="en-US" sz="3360">
                <a:solidFill>
                  <a:srgbClr val="332D62"/>
                </a:solidFill>
                <a:latin typeface="Canva Sans"/>
                <a:ea typeface="Canva Sans"/>
                <a:cs typeface="Canva Sans"/>
                <a:sym typeface="Canva Sans"/>
              </a:rPr>
              <a:t>Parenting can feel overwhelming, we offer a safe space to talk through challenges and build confidence.</a:t>
            </a:r>
          </a:p>
          <a:p>
            <a:pPr algn="ctr">
              <a:lnSpc>
                <a:spcPts val="4704"/>
              </a:lnSpc>
            </a:pPr>
            <a:r>
              <a:rPr lang="en-US" sz="3360">
                <a:solidFill>
                  <a:srgbClr val="332D62"/>
                </a:solidFill>
                <a:latin typeface="Canva Sans"/>
                <a:ea typeface="Canva Sans"/>
                <a:cs typeface="Canva Sans"/>
                <a:sym typeface="Canva Sans"/>
              </a:rPr>
              <a:t> Together, we’ll focus on your strengths and find the best ways to support your baby’s healthy development.</a:t>
            </a:r>
          </a:p>
          <a:p>
            <a:pPr algn="ctr">
              <a:lnSpc>
                <a:spcPts val="4343"/>
              </a:lnSpc>
            </a:pPr>
            <a:endParaRPr lang="en-US" sz="3360">
              <a:solidFill>
                <a:srgbClr val="332D62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990798" y="3798612"/>
            <a:ext cx="6271072" cy="4489195"/>
          </a:xfrm>
          <a:custGeom>
            <a:avLst/>
            <a:gdLst/>
            <a:ahLst/>
            <a:cxnLst/>
            <a:rect l="l" t="t" r="r" b="b"/>
            <a:pathLst>
              <a:path w="6271072" h="4489195">
                <a:moveTo>
                  <a:pt x="0" y="0"/>
                </a:moveTo>
                <a:lnTo>
                  <a:pt x="6271072" y="0"/>
                </a:lnTo>
                <a:lnTo>
                  <a:pt x="6271072" y="4489195"/>
                </a:lnTo>
                <a:lnTo>
                  <a:pt x="0" y="448919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b="-2512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11" name="Group 11"/>
          <p:cNvGrpSpPr/>
          <p:nvPr/>
        </p:nvGrpSpPr>
        <p:grpSpPr>
          <a:xfrm>
            <a:off x="0" y="0"/>
            <a:ext cx="18288000" cy="395207"/>
            <a:chOff x="0" y="0"/>
            <a:chExt cx="4816593" cy="6336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816592" cy="63360"/>
            </a:xfrm>
            <a:custGeom>
              <a:avLst/>
              <a:gdLst/>
              <a:ahLst/>
              <a:cxnLst/>
              <a:rect l="l" t="t" r="r" b="b"/>
              <a:pathLst>
                <a:path w="4816592" h="63360">
                  <a:moveTo>
                    <a:pt x="0" y="0"/>
                  </a:moveTo>
                  <a:lnTo>
                    <a:pt x="4816592" y="0"/>
                  </a:lnTo>
                  <a:lnTo>
                    <a:pt x="4816592" y="63360"/>
                  </a:lnTo>
                  <a:lnTo>
                    <a:pt x="0" y="63360"/>
                  </a:lnTo>
                  <a:close/>
                </a:path>
              </a:pathLst>
            </a:custGeom>
            <a:solidFill>
              <a:srgbClr val="332D6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57150"/>
              <a:ext cx="4816593" cy="12051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16"/>
                </a:lnSpc>
              </a:pPr>
              <a:endParaRPr/>
            </a:p>
          </p:txBody>
        </p:sp>
      </p:grpSp>
      <p:pic>
        <p:nvPicPr>
          <p:cNvPr id="15" name="Picture 1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2DBA99DF-15F3-D28E-1969-4E1B74BF3C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9848" y="8123532"/>
            <a:ext cx="2039905" cy="20399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120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Canva Sans</vt:lpstr>
      <vt:lpstr>Calibri</vt:lpstr>
      <vt:lpstr>Arial</vt:lpstr>
      <vt:lpstr>Canva Sans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Helping build strong relationships between parents/carers and their baby (Presentation)</dc:title>
  <dc:creator>Rachel Hunter</dc:creator>
  <cp:lastModifiedBy>Rachel Hunter</cp:lastModifiedBy>
  <cp:revision>3</cp:revision>
  <dcterms:created xsi:type="dcterms:W3CDTF">2006-08-16T00:00:00Z</dcterms:created>
  <dcterms:modified xsi:type="dcterms:W3CDTF">2025-12-05T12:28:04Z</dcterms:modified>
  <dc:identifier>DAG6SKqBSqw</dc:identifier>
</cp:coreProperties>
</file>