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58" r:id="rId14"/>
  </p:sldIdLst>
  <p:sldSz cx="12192000" cy="6858000"/>
  <p:notesSz cx="6888163"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ABC"/>
    <a:srgbClr val="CF0360"/>
    <a:srgbClr val="221E5B"/>
    <a:srgbClr val="2092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showGuides="1">
      <p:cViewPr varScale="1">
        <p:scale>
          <a:sx n="67" d="100"/>
          <a:sy n="67" d="100"/>
        </p:scale>
        <p:origin x="95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835"/>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idx="1"/>
          </p:nvPr>
        </p:nvSpPr>
        <p:spPr>
          <a:xfrm>
            <a:off x="3901698" y="0"/>
            <a:ext cx="2984871" cy="502835"/>
          </a:xfrm>
          <a:prstGeom prst="rect">
            <a:avLst/>
          </a:prstGeom>
        </p:spPr>
        <p:txBody>
          <a:bodyPr vert="horz" lIns="96625" tIns="48312" rIns="96625" bIns="48312" rtlCol="0"/>
          <a:lstStyle>
            <a:lvl1pPr algn="r">
              <a:defRPr sz="1300"/>
            </a:lvl1pPr>
          </a:lstStyle>
          <a:p>
            <a:fld id="{0E7F803F-D1A1-4D52-A3DB-A77171E4F83A}" type="datetimeFigureOut">
              <a:rPr lang="en-GB" smtClean="0"/>
              <a:t>16/11/2023</a:t>
            </a:fld>
            <a:endParaRPr lang="en-GB"/>
          </a:p>
        </p:txBody>
      </p:sp>
      <p:sp>
        <p:nvSpPr>
          <p:cNvPr id="4" name="Slide Image Placeholder 3"/>
          <p:cNvSpPr>
            <a:spLocks noGrp="1" noRot="1" noChangeAspect="1"/>
          </p:cNvSpPr>
          <p:nvPr>
            <p:ph type="sldImg" idx="2"/>
          </p:nvPr>
        </p:nvSpPr>
        <p:spPr>
          <a:xfrm>
            <a:off x="438150" y="1252538"/>
            <a:ext cx="6011863" cy="3382962"/>
          </a:xfrm>
          <a:prstGeom prst="rect">
            <a:avLst/>
          </a:prstGeom>
          <a:noFill/>
          <a:ln w="12700">
            <a:solidFill>
              <a:prstClr val="black"/>
            </a:solidFill>
          </a:ln>
        </p:spPr>
        <p:txBody>
          <a:bodyPr vert="horz" lIns="96625" tIns="48312" rIns="96625" bIns="48312" rtlCol="0" anchor="ctr"/>
          <a:lstStyle/>
          <a:p>
            <a:endParaRPr lang="en-GB"/>
          </a:p>
        </p:txBody>
      </p:sp>
      <p:sp>
        <p:nvSpPr>
          <p:cNvPr id="5" name="Notes Placeholder 4"/>
          <p:cNvSpPr>
            <a:spLocks noGrp="1"/>
          </p:cNvSpPr>
          <p:nvPr>
            <p:ph type="body" sz="quarter" idx="3"/>
          </p:nvPr>
        </p:nvSpPr>
        <p:spPr>
          <a:xfrm>
            <a:off x="688817" y="4823034"/>
            <a:ext cx="5510530" cy="3946118"/>
          </a:xfrm>
          <a:prstGeom prst="rect">
            <a:avLst/>
          </a:prstGeom>
        </p:spPr>
        <p:txBody>
          <a:bodyPr vert="horz" lIns="96625" tIns="48312" rIns="96625" bIns="483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4871" cy="502834"/>
          </a:xfrm>
          <a:prstGeom prst="rect">
            <a:avLst/>
          </a:prstGeom>
        </p:spPr>
        <p:txBody>
          <a:bodyPr vert="horz" lIns="96625" tIns="48312" rIns="96625" bIns="48312"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9055"/>
            <a:ext cx="2984871" cy="502834"/>
          </a:xfrm>
          <a:prstGeom prst="rect">
            <a:avLst/>
          </a:prstGeom>
        </p:spPr>
        <p:txBody>
          <a:bodyPr vert="horz" lIns="96625" tIns="48312" rIns="96625" bIns="48312" rtlCol="0" anchor="b"/>
          <a:lstStyle>
            <a:lvl1pPr algn="r">
              <a:defRPr sz="1300"/>
            </a:lvl1pPr>
          </a:lstStyle>
          <a:p>
            <a:fld id="{84C5A11B-B8B8-44F3-860C-35CF1D16E115}" type="slidenum">
              <a:rPr lang="en-GB" smtClean="0"/>
              <a:t>‹#›</a:t>
            </a:fld>
            <a:endParaRPr lang="en-GB"/>
          </a:p>
        </p:txBody>
      </p:sp>
    </p:spTree>
    <p:extLst>
      <p:ext uri="{BB962C8B-B14F-4D97-AF65-F5344CB8AC3E}">
        <p14:creationId xmlns:p14="http://schemas.microsoft.com/office/powerpoint/2010/main" val="359701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1</a:t>
            </a:fld>
            <a:endParaRPr lang="en-GB"/>
          </a:p>
        </p:txBody>
      </p:sp>
    </p:spTree>
    <p:extLst>
      <p:ext uri="{BB962C8B-B14F-4D97-AF65-F5344CB8AC3E}">
        <p14:creationId xmlns:p14="http://schemas.microsoft.com/office/powerpoint/2010/main" val="1356679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10</a:t>
            </a:fld>
            <a:endParaRPr lang="en-GB"/>
          </a:p>
        </p:txBody>
      </p:sp>
    </p:spTree>
    <p:extLst>
      <p:ext uri="{BB962C8B-B14F-4D97-AF65-F5344CB8AC3E}">
        <p14:creationId xmlns:p14="http://schemas.microsoft.com/office/powerpoint/2010/main" val="188273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11</a:t>
            </a:fld>
            <a:endParaRPr lang="en-GB"/>
          </a:p>
        </p:txBody>
      </p:sp>
    </p:spTree>
    <p:extLst>
      <p:ext uri="{BB962C8B-B14F-4D97-AF65-F5344CB8AC3E}">
        <p14:creationId xmlns:p14="http://schemas.microsoft.com/office/powerpoint/2010/main" val="2728572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12</a:t>
            </a:fld>
            <a:endParaRPr lang="en-GB"/>
          </a:p>
        </p:txBody>
      </p:sp>
    </p:spTree>
    <p:extLst>
      <p:ext uri="{BB962C8B-B14F-4D97-AF65-F5344CB8AC3E}">
        <p14:creationId xmlns:p14="http://schemas.microsoft.com/office/powerpoint/2010/main" val="580338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13</a:t>
            </a:fld>
            <a:endParaRPr lang="en-GB"/>
          </a:p>
        </p:txBody>
      </p:sp>
    </p:spTree>
    <p:extLst>
      <p:ext uri="{BB962C8B-B14F-4D97-AF65-F5344CB8AC3E}">
        <p14:creationId xmlns:p14="http://schemas.microsoft.com/office/powerpoint/2010/main" val="2400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2</a:t>
            </a:fld>
            <a:endParaRPr lang="en-GB"/>
          </a:p>
        </p:txBody>
      </p:sp>
    </p:spTree>
    <p:extLst>
      <p:ext uri="{BB962C8B-B14F-4D97-AF65-F5344CB8AC3E}">
        <p14:creationId xmlns:p14="http://schemas.microsoft.com/office/powerpoint/2010/main" val="334273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3</a:t>
            </a:fld>
            <a:endParaRPr lang="en-GB"/>
          </a:p>
        </p:txBody>
      </p:sp>
    </p:spTree>
    <p:extLst>
      <p:ext uri="{BB962C8B-B14F-4D97-AF65-F5344CB8AC3E}">
        <p14:creationId xmlns:p14="http://schemas.microsoft.com/office/powerpoint/2010/main" val="1163051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4</a:t>
            </a:fld>
            <a:endParaRPr lang="en-GB"/>
          </a:p>
        </p:txBody>
      </p:sp>
    </p:spTree>
    <p:extLst>
      <p:ext uri="{BB962C8B-B14F-4D97-AF65-F5344CB8AC3E}">
        <p14:creationId xmlns:p14="http://schemas.microsoft.com/office/powerpoint/2010/main" val="222580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5</a:t>
            </a:fld>
            <a:endParaRPr lang="en-GB"/>
          </a:p>
        </p:txBody>
      </p:sp>
    </p:spTree>
    <p:extLst>
      <p:ext uri="{BB962C8B-B14F-4D97-AF65-F5344CB8AC3E}">
        <p14:creationId xmlns:p14="http://schemas.microsoft.com/office/powerpoint/2010/main" val="3954242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6</a:t>
            </a:fld>
            <a:endParaRPr lang="en-GB"/>
          </a:p>
        </p:txBody>
      </p:sp>
    </p:spTree>
    <p:extLst>
      <p:ext uri="{BB962C8B-B14F-4D97-AF65-F5344CB8AC3E}">
        <p14:creationId xmlns:p14="http://schemas.microsoft.com/office/powerpoint/2010/main" val="968225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7</a:t>
            </a:fld>
            <a:endParaRPr lang="en-GB"/>
          </a:p>
        </p:txBody>
      </p:sp>
    </p:spTree>
    <p:extLst>
      <p:ext uri="{BB962C8B-B14F-4D97-AF65-F5344CB8AC3E}">
        <p14:creationId xmlns:p14="http://schemas.microsoft.com/office/powerpoint/2010/main" val="3801994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8</a:t>
            </a:fld>
            <a:endParaRPr lang="en-GB"/>
          </a:p>
        </p:txBody>
      </p:sp>
    </p:spTree>
    <p:extLst>
      <p:ext uri="{BB962C8B-B14F-4D97-AF65-F5344CB8AC3E}">
        <p14:creationId xmlns:p14="http://schemas.microsoft.com/office/powerpoint/2010/main" val="1755481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4C5A11B-B8B8-44F3-860C-35CF1D16E115}" type="slidenum">
              <a:rPr lang="en-GB" smtClean="0"/>
              <a:t>9</a:t>
            </a:fld>
            <a:endParaRPr lang="en-GB"/>
          </a:p>
        </p:txBody>
      </p:sp>
    </p:spTree>
    <p:extLst>
      <p:ext uri="{BB962C8B-B14F-4D97-AF65-F5344CB8AC3E}">
        <p14:creationId xmlns:p14="http://schemas.microsoft.com/office/powerpoint/2010/main" val="850585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bwMode="auto">
          <a:xfrm>
            <a:off x="0" y="0"/>
            <a:ext cx="12192000" cy="6858000"/>
          </a:xfrm>
          <a:prstGeom prst="rect">
            <a:avLst/>
          </a:prstGeom>
          <a:solidFill>
            <a:srgbClr val="009ABC"/>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a:p>
        </p:txBody>
      </p:sp>
      <p:sp>
        <p:nvSpPr>
          <p:cNvPr id="110"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FFFFFF">
              <a:alpha val="74902"/>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1524000" y="1122363"/>
            <a:ext cx="9144000" cy="2216149"/>
          </a:xfrm>
        </p:spPr>
        <p:txBody>
          <a:bodyPr anchor="b">
            <a:normAutofit/>
          </a:bodyPr>
          <a:lstStyle>
            <a:lvl1pPr algn="l">
              <a:defRPr sz="4400" b="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1524000" y="3602038"/>
            <a:ext cx="7745128"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5" name="Footer Placeholder 4"/>
          <p:cNvSpPr>
            <a:spLocks noGrp="1"/>
          </p:cNvSpPr>
          <p:nvPr>
            <p:ph type="ftr" sz="quarter" idx="11"/>
          </p:nvPr>
        </p:nvSpPr>
        <p:spPr/>
        <p:txBody>
          <a:bodyPr/>
          <a:lstStyle>
            <a:lvl1pPr>
              <a:defRPr b="0">
                <a:solidFill>
                  <a:srgbClr val="221E5B"/>
                </a:solidFill>
              </a:defRPr>
            </a:lvl1pPr>
          </a:lstStyle>
          <a:p>
            <a:r>
              <a:rPr lang="en-GB"/>
              <a:t>This footer is edited in &gt;Insert &gt; Header &amp; Footer</a:t>
            </a:r>
            <a:endParaRPr lang="en-GB" dirty="0"/>
          </a:p>
        </p:txBody>
      </p:sp>
      <p:sp>
        <p:nvSpPr>
          <p:cNvPr id="6" name="Slide Number Placeholder 5"/>
          <p:cNvSpPr>
            <a:spLocks noGrp="1"/>
          </p:cNvSpPr>
          <p:nvPr>
            <p:ph type="sldNum" sz="quarter" idx="12"/>
          </p:nvPr>
        </p:nvSpPr>
        <p:spPr/>
        <p:txBody>
          <a:bodyPr/>
          <a:lstStyle>
            <a:lvl1pPr>
              <a:defRPr b="1">
                <a:solidFill>
                  <a:srgbClr val="221E5B"/>
                </a:solidFill>
              </a:defRPr>
            </a:lvl1pPr>
          </a:lstStyle>
          <a:p>
            <a:r>
              <a:rPr lang="en-GB" b="0" dirty="0"/>
              <a:t>Slide </a:t>
            </a:r>
            <a:fld id="{5F4C8201-D8A8-417D-8A18-42E93E6C5D44}" type="slidenum">
              <a:rPr lang="en-GB" smtClean="0"/>
              <a:pPr/>
              <a:t>‹#›</a:t>
            </a:fld>
            <a:endParaRPr lang="en-GB" dirty="0"/>
          </a:p>
        </p:txBody>
      </p:sp>
      <p:sp>
        <p:nvSpPr>
          <p:cNvPr id="12" name="AutoShape 3"/>
          <p:cNvSpPr>
            <a:spLocks noChangeAspect="1" noChangeArrowheads="1" noTextEdit="1"/>
          </p:cNvSpPr>
          <p:nvPr userDrawn="1"/>
        </p:nvSpPr>
        <p:spPr bwMode="auto">
          <a:xfrm>
            <a:off x="-1722438" y="1263650"/>
            <a:ext cx="15081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4" name="Group 103"/>
          <p:cNvGrpSpPr/>
          <p:nvPr userDrawn="1"/>
        </p:nvGrpSpPr>
        <p:grpSpPr>
          <a:xfrm>
            <a:off x="9939338" y="366995"/>
            <a:ext cx="1414462" cy="1200150"/>
            <a:chOff x="-1995768" y="103889"/>
            <a:chExt cx="1414462" cy="1200150"/>
          </a:xfrm>
        </p:grpSpPr>
        <p:sp>
          <p:nvSpPr>
            <p:cNvPr id="62" name="Freeform 9"/>
            <p:cNvSpPr>
              <a:spLocks/>
            </p:cNvSpPr>
            <p:nvPr userDrawn="1"/>
          </p:nvSpPr>
          <p:spPr bwMode="auto">
            <a:xfrm>
              <a:off x="-836893" y="103889"/>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10"/>
            <p:cNvSpPr>
              <a:spLocks/>
            </p:cNvSpPr>
            <p:nvPr userDrawn="1"/>
          </p:nvSpPr>
          <p:spPr bwMode="auto">
            <a:xfrm>
              <a:off x="-990881" y="197552"/>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11"/>
            <p:cNvSpPr>
              <a:spLocks/>
            </p:cNvSpPr>
            <p:nvPr userDrawn="1"/>
          </p:nvSpPr>
          <p:spPr bwMode="auto">
            <a:xfrm>
              <a:off x="-1140106" y="183264"/>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12"/>
            <p:cNvSpPr>
              <a:spLocks/>
            </p:cNvSpPr>
            <p:nvPr userDrawn="1"/>
          </p:nvSpPr>
          <p:spPr bwMode="auto">
            <a:xfrm>
              <a:off x="-1254406" y="256289"/>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13"/>
            <p:cNvSpPr>
              <a:spLocks/>
            </p:cNvSpPr>
            <p:nvPr userDrawn="1"/>
          </p:nvSpPr>
          <p:spPr bwMode="auto">
            <a:xfrm>
              <a:off x="-1363943" y="249939"/>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14"/>
            <p:cNvSpPr>
              <a:spLocks/>
            </p:cNvSpPr>
            <p:nvPr userDrawn="1"/>
          </p:nvSpPr>
          <p:spPr bwMode="auto">
            <a:xfrm>
              <a:off x="-1451256" y="300739"/>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15"/>
            <p:cNvSpPr>
              <a:spLocks noEditPoints="1"/>
            </p:cNvSpPr>
            <p:nvPr userDrawn="1"/>
          </p:nvSpPr>
          <p:spPr bwMode="auto">
            <a:xfrm>
              <a:off x="-1995768" y="421389"/>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16"/>
            <p:cNvSpPr>
              <a:spLocks/>
            </p:cNvSpPr>
            <p:nvPr userDrawn="1"/>
          </p:nvSpPr>
          <p:spPr bwMode="auto">
            <a:xfrm>
              <a:off x="-1648106" y="394402"/>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17"/>
            <p:cNvSpPr>
              <a:spLocks/>
            </p:cNvSpPr>
            <p:nvPr userDrawn="1"/>
          </p:nvSpPr>
          <p:spPr bwMode="auto">
            <a:xfrm>
              <a:off x="-1456018" y="534102"/>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18"/>
            <p:cNvSpPr>
              <a:spLocks/>
            </p:cNvSpPr>
            <p:nvPr userDrawn="1"/>
          </p:nvSpPr>
          <p:spPr bwMode="auto">
            <a:xfrm>
              <a:off x="-1262343" y="464252"/>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9"/>
            <p:cNvSpPr>
              <a:spLocks noEditPoints="1"/>
            </p:cNvSpPr>
            <p:nvPr userDrawn="1"/>
          </p:nvSpPr>
          <p:spPr bwMode="auto">
            <a:xfrm>
              <a:off x="-1071843" y="530927"/>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20"/>
            <p:cNvSpPr>
              <a:spLocks noEditPoints="1"/>
            </p:cNvSpPr>
            <p:nvPr userDrawn="1"/>
          </p:nvSpPr>
          <p:spPr bwMode="auto">
            <a:xfrm>
              <a:off x="-816256" y="402339"/>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21"/>
            <p:cNvSpPr>
              <a:spLocks/>
            </p:cNvSpPr>
            <p:nvPr userDrawn="1"/>
          </p:nvSpPr>
          <p:spPr bwMode="auto">
            <a:xfrm>
              <a:off x="-1973543" y="950027"/>
              <a:ext cx="46037" cy="98425"/>
            </a:xfrm>
            <a:custGeom>
              <a:avLst/>
              <a:gdLst>
                <a:gd name="T0" fmla="*/ 15 w 16"/>
                <a:gd name="T1" fmla="*/ 5 h 35"/>
                <a:gd name="T2" fmla="*/ 6 w 16"/>
                <a:gd name="T3" fmla="*/ 7 h 35"/>
                <a:gd name="T4" fmla="*/ 6 w 16"/>
                <a:gd name="T5" fmla="*/ 35 h 35"/>
                <a:gd name="T6" fmla="*/ 0 w 16"/>
                <a:gd name="T7" fmla="*/ 35 h 35"/>
                <a:gd name="T8" fmla="*/ 0 w 16"/>
                <a:gd name="T9" fmla="*/ 0 h 35"/>
                <a:gd name="T10" fmla="*/ 5 w 16"/>
                <a:gd name="T11" fmla="*/ 0 h 35"/>
                <a:gd name="T12" fmla="*/ 5 w 16"/>
                <a:gd name="T13" fmla="*/ 3 h 35"/>
                <a:gd name="T14" fmla="*/ 15 w 16"/>
                <a:gd name="T15" fmla="*/ 0 h 35"/>
                <a:gd name="T16" fmla="*/ 16 w 16"/>
                <a:gd name="T17" fmla="*/ 0 h 35"/>
                <a:gd name="T18" fmla="*/ 16 w 16"/>
                <a:gd name="T19" fmla="*/ 5 h 35"/>
                <a:gd name="T20" fmla="*/ 15 w 16"/>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1" y="0"/>
                    <a:pt x="15" y="0"/>
                  </a:cubicBezTo>
                  <a:cubicBezTo>
                    <a:pt x="15" y="0"/>
                    <a:pt x="16" y="0"/>
                    <a:pt x="16" y="0"/>
                  </a:cubicBezTo>
                  <a:cubicBezTo>
                    <a:pt x="16" y="5"/>
                    <a:pt x="16" y="5"/>
                    <a:pt x="16" y="5"/>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22"/>
            <p:cNvSpPr>
              <a:spLocks noEditPoints="1"/>
            </p:cNvSpPr>
            <p:nvPr userDrawn="1"/>
          </p:nvSpPr>
          <p:spPr bwMode="auto">
            <a:xfrm>
              <a:off x="-1919568" y="946852"/>
              <a:ext cx="69850"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6"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23"/>
            <p:cNvSpPr>
              <a:spLocks noEditPoints="1"/>
            </p:cNvSpPr>
            <p:nvPr userDrawn="1"/>
          </p:nvSpPr>
          <p:spPr bwMode="auto">
            <a:xfrm>
              <a:off x="-1821143"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1 w 7"/>
                <a:gd name="T11" fmla="*/ 15 h 50"/>
                <a:gd name="T12" fmla="*/ 6 w 7"/>
                <a:gd name="T13" fmla="*/ 15 h 50"/>
                <a:gd name="T14" fmla="*/ 6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1" y="15"/>
                  </a:moveTo>
                  <a:cubicBezTo>
                    <a:pt x="6" y="15"/>
                    <a:pt x="6" y="15"/>
                    <a:pt x="6" y="15"/>
                  </a:cubicBezTo>
                  <a:cubicBezTo>
                    <a:pt x="6" y="50"/>
                    <a:pt x="6" y="50"/>
                    <a:pt x="6"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24"/>
            <p:cNvSpPr>
              <a:spLocks/>
            </p:cNvSpPr>
            <p:nvPr userDrawn="1"/>
          </p:nvSpPr>
          <p:spPr bwMode="auto">
            <a:xfrm>
              <a:off x="-1781456" y="946852"/>
              <a:ext cx="63500" cy="104775"/>
            </a:xfrm>
            <a:custGeom>
              <a:avLst/>
              <a:gdLst>
                <a:gd name="T0" fmla="*/ 10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0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0" y="37"/>
                  </a:moveTo>
                  <a:cubicBezTo>
                    <a:pt x="7" y="37"/>
                    <a:pt x="4" y="37"/>
                    <a:pt x="0" y="35"/>
                  </a:cubicBezTo>
                  <a:cubicBezTo>
                    <a:pt x="1" y="31"/>
                    <a:pt x="1" y="31"/>
                    <a:pt x="1" y="31"/>
                  </a:cubicBezTo>
                  <a:cubicBezTo>
                    <a:pt x="4" y="32"/>
                    <a:pt x="7" y="32"/>
                    <a:pt x="9" y="32"/>
                  </a:cubicBezTo>
                  <a:cubicBezTo>
                    <a:pt x="14" y="32"/>
                    <a:pt x="17" y="30"/>
                    <a:pt x="17" y="27"/>
                  </a:cubicBezTo>
                  <a:cubicBezTo>
                    <a:pt x="17" y="24"/>
                    <a:pt x="16" y="22"/>
                    <a:pt x="11" y="21"/>
                  </a:cubicBezTo>
                  <a:cubicBezTo>
                    <a:pt x="5" y="19"/>
                    <a:pt x="0" y="17"/>
                    <a:pt x="0" y="11"/>
                  </a:cubicBezTo>
                  <a:cubicBezTo>
                    <a:pt x="0" y="4"/>
                    <a:pt x="4" y="0"/>
                    <a:pt x="12" y="0"/>
                  </a:cubicBezTo>
                  <a:cubicBezTo>
                    <a:pt x="14" y="0"/>
                    <a:pt x="17"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0"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25"/>
            <p:cNvSpPr>
              <a:spLocks noEditPoints="1"/>
            </p:cNvSpPr>
            <p:nvPr userDrawn="1"/>
          </p:nvSpPr>
          <p:spPr bwMode="auto">
            <a:xfrm>
              <a:off x="-1697318"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26"/>
            <p:cNvSpPr>
              <a:spLocks/>
            </p:cNvSpPr>
            <p:nvPr userDrawn="1"/>
          </p:nvSpPr>
          <p:spPr bwMode="auto">
            <a:xfrm>
              <a:off x="-1649693" y="946852"/>
              <a:ext cx="74612" cy="101600"/>
            </a:xfrm>
            <a:custGeom>
              <a:avLst/>
              <a:gdLst>
                <a:gd name="T0" fmla="*/ 21 w 27"/>
                <a:gd name="T1" fmla="*/ 36 h 36"/>
                <a:gd name="T2" fmla="*/ 21 w 27"/>
                <a:gd name="T3" fmla="*/ 15 h 36"/>
                <a:gd name="T4" fmla="*/ 16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6" y="5"/>
                  </a:cubicBezTo>
                  <a:cubicBezTo>
                    <a:pt x="13"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4"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27"/>
            <p:cNvSpPr>
              <a:spLocks noEditPoints="1"/>
            </p:cNvSpPr>
            <p:nvPr userDrawn="1"/>
          </p:nvSpPr>
          <p:spPr bwMode="auto">
            <a:xfrm>
              <a:off x="-1551268" y="946852"/>
              <a:ext cx="80962" cy="146050"/>
            </a:xfrm>
            <a:custGeom>
              <a:avLst/>
              <a:gdLst>
                <a:gd name="T0" fmla="*/ 25 w 29"/>
                <a:gd name="T1" fmla="*/ 49 h 52"/>
                <a:gd name="T2" fmla="*/ 15 w 29"/>
                <a:gd name="T3" fmla="*/ 52 h 52"/>
                <a:gd name="T4" fmla="*/ 3 w 29"/>
                <a:gd name="T5" fmla="*/ 50 h 52"/>
                <a:gd name="T6" fmla="*/ 3 w 29"/>
                <a:gd name="T7" fmla="*/ 47 h 52"/>
                <a:gd name="T8" fmla="*/ 13 w 29"/>
                <a:gd name="T9" fmla="*/ 47 h 52"/>
                <a:gd name="T10" fmla="*/ 22 w 29"/>
                <a:gd name="T11" fmla="*/ 44 h 52"/>
                <a:gd name="T12" fmla="*/ 24 w 29"/>
                <a:gd name="T13" fmla="*/ 35 h 52"/>
                <a:gd name="T14" fmla="*/ 24 w 29"/>
                <a:gd name="T15" fmla="*/ 32 h 52"/>
                <a:gd name="T16" fmla="*/ 12 w 29"/>
                <a:gd name="T17" fmla="*/ 36 h 52"/>
                <a:gd name="T18" fmla="*/ 0 w 29"/>
                <a:gd name="T19" fmla="*/ 19 h 52"/>
                <a:gd name="T20" fmla="*/ 13 w 29"/>
                <a:gd name="T21" fmla="*/ 0 h 52"/>
                <a:gd name="T22" fmla="*/ 24 w 29"/>
                <a:gd name="T23" fmla="*/ 4 h 52"/>
                <a:gd name="T24" fmla="*/ 24 w 29"/>
                <a:gd name="T25" fmla="*/ 1 h 52"/>
                <a:gd name="T26" fmla="*/ 29 w 29"/>
                <a:gd name="T27" fmla="*/ 1 h 52"/>
                <a:gd name="T28" fmla="*/ 29 w 29"/>
                <a:gd name="T29" fmla="*/ 34 h 52"/>
                <a:gd name="T30" fmla="*/ 25 w 29"/>
                <a:gd name="T31" fmla="*/ 49 h 52"/>
                <a:gd name="T32" fmla="*/ 24 w 29"/>
                <a:gd name="T33" fmla="*/ 8 h 52"/>
                <a:gd name="T34" fmla="*/ 14 w 29"/>
                <a:gd name="T35" fmla="*/ 5 h 52"/>
                <a:gd name="T36" fmla="*/ 6 w 29"/>
                <a:gd name="T37" fmla="*/ 18 h 52"/>
                <a:gd name="T38" fmla="*/ 14 w 29"/>
                <a:gd name="T39" fmla="*/ 31 h 52"/>
                <a:gd name="T40" fmla="*/ 24 w 29"/>
                <a:gd name="T41" fmla="*/ 29 h 52"/>
                <a:gd name="T42" fmla="*/ 24 w 29"/>
                <a:gd name="T43" fmla="*/ 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9" y="52"/>
                    <a:pt x="3" y="50"/>
                  </a:cubicBezTo>
                  <a:cubicBezTo>
                    <a:pt x="3" y="47"/>
                    <a:pt x="3" y="47"/>
                    <a:pt x="3" y="47"/>
                  </a:cubicBezTo>
                  <a:cubicBezTo>
                    <a:pt x="8" y="47"/>
                    <a:pt x="10" y="47"/>
                    <a:pt x="13" y="47"/>
                  </a:cubicBezTo>
                  <a:cubicBezTo>
                    <a:pt x="18" y="47"/>
                    <a:pt x="21" y="46"/>
                    <a:pt x="22" y="44"/>
                  </a:cubicBezTo>
                  <a:cubicBezTo>
                    <a:pt x="23" y="42"/>
                    <a:pt x="24" y="40"/>
                    <a:pt x="24" y="35"/>
                  </a:cubicBezTo>
                  <a:cubicBezTo>
                    <a:pt x="24" y="32"/>
                    <a:pt x="24" y="32"/>
                    <a:pt x="24" y="32"/>
                  </a:cubicBezTo>
                  <a:cubicBezTo>
                    <a:pt x="19" y="35"/>
                    <a:pt x="15" y="36"/>
                    <a:pt x="12" y="36"/>
                  </a:cubicBezTo>
                  <a:cubicBezTo>
                    <a:pt x="4" y="36"/>
                    <a:pt x="0" y="30"/>
                    <a:pt x="0" y="19"/>
                  </a:cubicBezTo>
                  <a:cubicBezTo>
                    <a:pt x="0" y="8"/>
                    <a:pt x="5" y="0"/>
                    <a:pt x="13" y="0"/>
                  </a:cubicBezTo>
                  <a:cubicBezTo>
                    <a:pt x="17" y="0"/>
                    <a:pt x="20" y="2"/>
                    <a:pt x="24" y="4"/>
                  </a:cubicBezTo>
                  <a:cubicBezTo>
                    <a:pt x="24" y="1"/>
                    <a:pt x="24" y="1"/>
                    <a:pt x="24" y="1"/>
                  </a:cubicBezTo>
                  <a:cubicBezTo>
                    <a:pt x="29" y="1"/>
                    <a:pt x="29" y="1"/>
                    <a:pt x="29" y="1"/>
                  </a:cubicBezTo>
                  <a:cubicBezTo>
                    <a:pt x="29" y="34"/>
                    <a:pt x="29" y="34"/>
                    <a:pt x="29" y="34"/>
                  </a:cubicBezTo>
                  <a:cubicBezTo>
                    <a:pt x="29" y="44"/>
                    <a:pt x="28" y="46"/>
                    <a:pt x="25" y="49"/>
                  </a:cubicBezTo>
                  <a:moveTo>
                    <a:pt x="24" y="8"/>
                  </a:moveTo>
                  <a:cubicBezTo>
                    <a:pt x="18" y="6"/>
                    <a:pt x="17" y="5"/>
                    <a:pt x="14" y="5"/>
                  </a:cubicBezTo>
                  <a:cubicBezTo>
                    <a:pt x="9" y="5"/>
                    <a:pt x="6" y="10"/>
                    <a:pt x="6" y="18"/>
                  </a:cubicBezTo>
                  <a:cubicBezTo>
                    <a:pt x="6" y="27"/>
                    <a:pt x="9" y="31"/>
                    <a:pt x="14" y="31"/>
                  </a:cubicBezTo>
                  <a:cubicBezTo>
                    <a:pt x="16" y="31"/>
                    <a:pt x="18" y="31"/>
                    <a:pt x="24" y="29"/>
                  </a:cubicBezTo>
                  <a:lnTo>
                    <a:pt x="24" y="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28"/>
            <p:cNvSpPr>
              <a:spLocks/>
            </p:cNvSpPr>
            <p:nvPr userDrawn="1"/>
          </p:nvSpPr>
          <p:spPr bwMode="auto">
            <a:xfrm>
              <a:off x="-1397281" y="946852"/>
              <a:ext cx="63500" cy="104775"/>
            </a:xfrm>
            <a:custGeom>
              <a:avLst/>
              <a:gdLst>
                <a:gd name="T0" fmla="*/ 11 w 23"/>
                <a:gd name="T1" fmla="*/ 37 h 37"/>
                <a:gd name="T2" fmla="*/ 0 w 23"/>
                <a:gd name="T3" fmla="*/ 35 h 37"/>
                <a:gd name="T4" fmla="*/ 1 w 23"/>
                <a:gd name="T5" fmla="*/ 31 h 37"/>
                <a:gd name="T6" fmla="*/ 10 w 23"/>
                <a:gd name="T7" fmla="*/ 32 h 37"/>
                <a:gd name="T8" fmla="*/ 18 w 23"/>
                <a:gd name="T9" fmla="*/ 27 h 37"/>
                <a:gd name="T10" fmla="*/ 12 w 23"/>
                <a:gd name="T11" fmla="*/ 21 h 37"/>
                <a:gd name="T12" fmla="*/ 1 w 23"/>
                <a:gd name="T13" fmla="*/ 11 h 37"/>
                <a:gd name="T14" fmla="*/ 12 w 23"/>
                <a:gd name="T15" fmla="*/ 0 h 37"/>
                <a:gd name="T16" fmla="*/ 21 w 23"/>
                <a:gd name="T17" fmla="*/ 2 h 37"/>
                <a:gd name="T18" fmla="*/ 21 w 23"/>
                <a:gd name="T19" fmla="*/ 6 h 37"/>
                <a:gd name="T20" fmla="*/ 13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5" y="37"/>
                    <a:pt x="0" y="35"/>
                  </a:cubicBezTo>
                  <a:cubicBezTo>
                    <a:pt x="1" y="31"/>
                    <a:pt x="1" y="31"/>
                    <a:pt x="1" y="31"/>
                  </a:cubicBezTo>
                  <a:cubicBezTo>
                    <a:pt x="5" y="32"/>
                    <a:pt x="7" y="32"/>
                    <a:pt x="10" y="32"/>
                  </a:cubicBezTo>
                  <a:cubicBezTo>
                    <a:pt x="15" y="32"/>
                    <a:pt x="18" y="30"/>
                    <a:pt x="18" y="27"/>
                  </a:cubicBezTo>
                  <a:cubicBezTo>
                    <a:pt x="18" y="24"/>
                    <a:pt x="16" y="22"/>
                    <a:pt x="12" y="21"/>
                  </a:cubicBezTo>
                  <a:cubicBezTo>
                    <a:pt x="6" y="19"/>
                    <a:pt x="1" y="17"/>
                    <a:pt x="1" y="11"/>
                  </a:cubicBezTo>
                  <a:cubicBezTo>
                    <a:pt x="1" y="4"/>
                    <a:pt x="5" y="0"/>
                    <a:pt x="12" y="0"/>
                  </a:cubicBezTo>
                  <a:cubicBezTo>
                    <a:pt x="15" y="0"/>
                    <a:pt x="18" y="1"/>
                    <a:pt x="21" y="2"/>
                  </a:cubicBezTo>
                  <a:cubicBezTo>
                    <a:pt x="21" y="6"/>
                    <a:pt x="21" y="6"/>
                    <a:pt x="21" y="6"/>
                  </a:cubicBezTo>
                  <a:cubicBezTo>
                    <a:pt x="17" y="5"/>
                    <a:pt x="15" y="5"/>
                    <a:pt x="13" y="5"/>
                  </a:cubicBezTo>
                  <a:cubicBezTo>
                    <a:pt x="9" y="5"/>
                    <a:pt x="6" y="7"/>
                    <a:pt x="6" y="10"/>
                  </a:cubicBezTo>
                  <a:cubicBezTo>
                    <a:pt x="6" y="18"/>
                    <a:pt x="23" y="14"/>
                    <a:pt x="23" y="26"/>
                  </a:cubicBezTo>
                  <a:cubicBezTo>
                    <a:pt x="23" y="33"/>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29"/>
            <p:cNvSpPr>
              <a:spLocks/>
            </p:cNvSpPr>
            <p:nvPr userDrawn="1"/>
          </p:nvSpPr>
          <p:spPr bwMode="auto">
            <a:xfrm>
              <a:off x="-1324256" y="924627"/>
              <a:ext cx="63500" cy="127000"/>
            </a:xfrm>
            <a:custGeom>
              <a:avLst/>
              <a:gdLst>
                <a:gd name="T0" fmla="*/ 13 w 23"/>
                <a:gd name="T1" fmla="*/ 45 h 45"/>
                <a:gd name="T2" fmla="*/ 7 w 23"/>
                <a:gd name="T3" fmla="*/ 42 h 45"/>
                <a:gd name="T4" fmla="*/ 6 w 23"/>
                <a:gd name="T5" fmla="*/ 35 h 45"/>
                <a:gd name="T6" fmla="*/ 6 w 23"/>
                <a:gd name="T7" fmla="*/ 13 h 45"/>
                <a:gd name="T8" fmla="*/ 0 w 23"/>
                <a:gd name="T9" fmla="*/ 13 h 45"/>
                <a:gd name="T10" fmla="*/ 0 w 23"/>
                <a:gd name="T11" fmla="*/ 10 h 45"/>
                <a:gd name="T12" fmla="*/ 6 w 23"/>
                <a:gd name="T13" fmla="*/ 9 h 45"/>
                <a:gd name="T14" fmla="*/ 6 w 23"/>
                <a:gd name="T15" fmla="*/ 0 h 45"/>
                <a:gd name="T16" fmla="*/ 12 w 23"/>
                <a:gd name="T17" fmla="*/ 0 h 45"/>
                <a:gd name="T18" fmla="*/ 12 w 23"/>
                <a:gd name="T19" fmla="*/ 9 h 45"/>
                <a:gd name="T20" fmla="*/ 21 w 23"/>
                <a:gd name="T21" fmla="*/ 9 h 45"/>
                <a:gd name="T22" fmla="*/ 21 w 23"/>
                <a:gd name="T23" fmla="*/ 13 h 45"/>
                <a:gd name="T24" fmla="*/ 12 w 23"/>
                <a:gd name="T25" fmla="*/ 13 h 45"/>
                <a:gd name="T26" fmla="*/ 12 w 23"/>
                <a:gd name="T27" fmla="*/ 32 h 45"/>
                <a:gd name="T28" fmla="*/ 12 w 23"/>
                <a:gd name="T29" fmla="*/ 39 h 45"/>
                <a:gd name="T30" fmla="*/ 15 w 23"/>
                <a:gd name="T31" fmla="*/ 40 h 45"/>
                <a:gd name="T32" fmla="*/ 22 w 23"/>
                <a:gd name="T33" fmla="*/ 39 h 45"/>
                <a:gd name="T34" fmla="*/ 23 w 23"/>
                <a:gd name="T35" fmla="*/ 43 h 45"/>
                <a:gd name="T36" fmla="*/ 13 w 23"/>
                <a:gd name="T37"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45">
                  <a:moveTo>
                    <a:pt x="13" y="45"/>
                  </a:moveTo>
                  <a:cubicBezTo>
                    <a:pt x="10" y="45"/>
                    <a:pt x="8" y="44"/>
                    <a:pt x="7" y="42"/>
                  </a:cubicBezTo>
                  <a:cubicBezTo>
                    <a:pt x="6" y="40"/>
                    <a:pt x="6" y="39"/>
                    <a:pt x="6" y="35"/>
                  </a:cubicBezTo>
                  <a:cubicBezTo>
                    <a:pt x="6" y="13"/>
                    <a:pt x="6" y="13"/>
                    <a:pt x="6" y="13"/>
                  </a:cubicBezTo>
                  <a:cubicBezTo>
                    <a:pt x="0" y="13"/>
                    <a:pt x="0" y="13"/>
                    <a:pt x="0" y="13"/>
                  </a:cubicBezTo>
                  <a:cubicBezTo>
                    <a:pt x="0" y="10"/>
                    <a:pt x="0" y="10"/>
                    <a:pt x="0" y="10"/>
                  </a:cubicBezTo>
                  <a:cubicBezTo>
                    <a:pt x="6" y="9"/>
                    <a:pt x="6" y="9"/>
                    <a:pt x="6" y="9"/>
                  </a:cubicBezTo>
                  <a:cubicBezTo>
                    <a:pt x="6" y="0"/>
                    <a:pt x="6" y="0"/>
                    <a:pt x="6" y="0"/>
                  </a:cubicBezTo>
                  <a:cubicBezTo>
                    <a:pt x="12" y="0"/>
                    <a:pt x="12" y="0"/>
                    <a:pt x="12" y="0"/>
                  </a:cubicBezTo>
                  <a:cubicBezTo>
                    <a:pt x="12" y="9"/>
                    <a:pt x="12" y="9"/>
                    <a:pt x="12" y="9"/>
                  </a:cubicBezTo>
                  <a:cubicBezTo>
                    <a:pt x="21" y="9"/>
                    <a:pt x="21" y="9"/>
                    <a:pt x="21" y="9"/>
                  </a:cubicBezTo>
                  <a:cubicBezTo>
                    <a:pt x="21" y="13"/>
                    <a:pt x="21" y="13"/>
                    <a:pt x="21" y="13"/>
                  </a:cubicBezTo>
                  <a:cubicBezTo>
                    <a:pt x="12" y="13"/>
                    <a:pt x="12" y="13"/>
                    <a:pt x="12" y="13"/>
                  </a:cubicBezTo>
                  <a:cubicBezTo>
                    <a:pt x="12" y="32"/>
                    <a:pt x="12" y="32"/>
                    <a:pt x="12" y="32"/>
                  </a:cubicBezTo>
                  <a:cubicBezTo>
                    <a:pt x="12" y="38"/>
                    <a:pt x="12" y="38"/>
                    <a:pt x="12" y="39"/>
                  </a:cubicBezTo>
                  <a:cubicBezTo>
                    <a:pt x="13" y="40"/>
                    <a:pt x="14" y="40"/>
                    <a:pt x="15" y="40"/>
                  </a:cubicBezTo>
                  <a:cubicBezTo>
                    <a:pt x="17" y="40"/>
                    <a:pt x="19" y="40"/>
                    <a:pt x="22" y="39"/>
                  </a:cubicBezTo>
                  <a:cubicBezTo>
                    <a:pt x="23" y="43"/>
                    <a:pt x="23" y="43"/>
                    <a:pt x="23" y="43"/>
                  </a:cubicBezTo>
                  <a:cubicBezTo>
                    <a:pt x="19" y="44"/>
                    <a:pt x="16" y="45"/>
                    <a:pt x="13" y="4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30"/>
            <p:cNvSpPr>
              <a:spLocks noEditPoints="1"/>
            </p:cNvSpPr>
            <p:nvPr userDrawn="1"/>
          </p:nvSpPr>
          <p:spPr bwMode="auto">
            <a:xfrm>
              <a:off x="-1249643" y="946852"/>
              <a:ext cx="71437"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5"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31"/>
            <p:cNvSpPr>
              <a:spLocks/>
            </p:cNvSpPr>
            <p:nvPr userDrawn="1"/>
          </p:nvSpPr>
          <p:spPr bwMode="auto">
            <a:xfrm>
              <a:off x="-1148043" y="946852"/>
              <a:ext cx="76200" cy="101600"/>
            </a:xfrm>
            <a:custGeom>
              <a:avLst/>
              <a:gdLst>
                <a:gd name="T0" fmla="*/ 21 w 27"/>
                <a:gd name="T1" fmla="*/ 36 h 36"/>
                <a:gd name="T2" fmla="*/ 21 w 27"/>
                <a:gd name="T3" fmla="*/ 15 h 36"/>
                <a:gd name="T4" fmla="*/ 15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5" y="5"/>
                  </a:cubicBezTo>
                  <a:cubicBezTo>
                    <a:pt x="12"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3"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32"/>
            <p:cNvSpPr>
              <a:spLocks noEditPoints="1"/>
            </p:cNvSpPr>
            <p:nvPr userDrawn="1"/>
          </p:nvSpPr>
          <p:spPr bwMode="auto">
            <a:xfrm>
              <a:off x="-1049618"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19" y="53"/>
                    <a:pt x="15" y="54"/>
                    <a:pt x="12" y="54"/>
                  </a:cubicBezTo>
                  <a:cubicBezTo>
                    <a:pt x="4" y="54"/>
                    <a:pt x="0" y="47"/>
                    <a:pt x="0" y="36"/>
                  </a:cubicBezTo>
                  <a:cubicBezTo>
                    <a:pt x="0" y="25"/>
                    <a:pt x="5" y="17"/>
                    <a:pt x="13" y="17"/>
                  </a:cubicBezTo>
                  <a:cubicBezTo>
                    <a:pt x="17" y="17"/>
                    <a:pt x="20"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8" y="23"/>
                    <a:pt x="17" y="22"/>
                    <a:pt x="14" y="22"/>
                  </a:cubicBezTo>
                  <a:cubicBezTo>
                    <a:pt x="9" y="22"/>
                    <a:pt x="6" y="27"/>
                    <a:pt x="6" y="35"/>
                  </a:cubicBezTo>
                  <a:cubicBezTo>
                    <a:pt x="6" y="45"/>
                    <a:pt x="8"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33"/>
            <p:cNvSpPr>
              <a:spLocks noEditPoints="1"/>
            </p:cNvSpPr>
            <p:nvPr userDrawn="1"/>
          </p:nvSpPr>
          <p:spPr bwMode="auto">
            <a:xfrm>
              <a:off x="-943256" y="946852"/>
              <a:ext cx="69850" cy="104775"/>
            </a:xfrm>
            <a:custGeom>
              <a:avLst/>
              <a:gdLst>
                <a:gd name="T0" fmla="*/ 19 w 25"/>
                <a:gd name="T1" fmla="*/ 36 h 37"/>
                <a:gd name="T2" fmla="*/ 19 w 25"/>
                <a:gd name="T3" fmla="*/ 33 h 37"/>
                <a:gd name="T4" fmla="*/ 9 w 25"/>
                <a:gd name="T5" fmla="*/ 37 h 37"/>
                <a:gd name="T6" fmla="*/ 0 w 25"/>
                <a:gd name="T7" fmla="*/ 26 h 37"/>
                <a:gd name="T8" fmla="*/ 6 w 25"/>
                <a:gd name="T9" fmla="*/ 16 h 37"/>
                <a:gd name="T10" fmla="*/ 19 w 25"/>
                <a:gd name="T11" fmla="*/ 15 h 37"/>
                <a:gd name="T12" fmla="*/ 19 w 25"/>
                <a:gd name="T13" fmla="*/ 14 h 37"/>
                <a:gd name="T14" fmla="*/ 13 w 25"/>
                <a:gd name="T15" fmla="*/ 5 h 37"/>
                <a:gd name="T16" fmla="*/ 2 w 25"/>
                <a:gd name="T17" fmla="*/ 7 h 37"/>
                <a:gd name="T18" fmla="*/ 2 w 25"/>
                <a:gd name="T19" fmla="*/ 3 h 37"/>
                <a:gd name="T20" fmla="*/ 15 w 25"/>
                <a:gd name="T21" fmla="*/ 0 h 37"/>
                <a:gd name="T22" fmla="*/ 23 w 25"/>
                <a:gd name="T23" fmla="*/ 3 h 37"/>
                <a:gd name="T24" fmla="*/ 25 w 25"/>
                <a:gd name="T25" fmla="*/ 14 h 37"/>
                <a:gd name="T26" fmla="*/ 25 w 25"/>
                <a:gd name="T27" fmla="*/ 36 h 37"/>
                <a:gd name="T28" fmla="*/ 19 w 25"/>
                <a:gd name="T29" fmla="*/ 36 h 37"/>
                <a:gd name="T30" fmla="*/ 19 w 25"/>
                <a:gd name="T31" fmla="*/ 19 h 37"/>
                <a:gd name="T32" fmla="*/ 5 w 25"/>
                <a:gd name="T33" fmla="*/ 26 h 37"/>
                <a:gd name="T34" fmla="*/ 10 w 25"/>
                <a:gd name="T35" fmla="*/ 32 h 37"/>
                <a:gd name="T36" fmla="*/ 19 w 25"/>
                <a:gd name="T37" fmla="*/ 30 h 37"/>
                <a:gd name="T38" fmla="*/ 19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19" y="36"/>
                  </a:moveTo>
                  <a:cubicBezTo>
                    <a:pt x="19" y="33"/>
                    <a:pt x="19" y="33"/>
                    <a:pt x="19" y="33"/>
                  </a:cubicBezTo>
                  <a:cubicBezTo>
                    <a:pt x="15" y="36"/>
                    <a:pt x="12" y="37"/>
                    <a:pt x="9" y="37"/>
                  </a:cubicBezTo>
                  <a:cubicBezTo>
                    <a:pt x="4" y="37"/>
                    <a:pt x="0" y="34"/>
                    <a:pt x="0" y="26"/>
                  </a:cubicBezTo>
                  <a:cubicBezTo>
                    <a:pt x="0" y="20"/>
                    <a:pt x="2" y="17"/>
                    <a:pt x="6" y="16"/>
                  </a:cubicBezTo>
                  <a:cubicBezTo>
                    <a:pt x="9" y="15"/>
                    <a:pt x="12" y="15"/>
                    <a:pt x="19" y="15"/>
                  </a:cubicBezTo>
                  <a:cubicBezTo>
                    <a:pt x="19" y="14"/>
                    <a:pt x="19" y="14"/>
                    <a:pt x="19" y="14"/>
                  </a:cubicBezTo>
                  <a:cubicBezTo>
                    <a:pt x="19" y="8"/>
                    <a:pt x="20" y="5"/>
                    <a:pt x="13" y="5"/>
                  </a:cubicBezTo>
                  <a:cubicBezTo>
                    <a:pt x="10" y="5"/>
                    <a:pt x="7" y="6"/>
                    <a:pt x="2" y="7"/>
                  </a:cubicBezTo>
                  <a:cubicBezTo>
                    <a:pt x="2" y="3"/>
                    <a:pt x="2" y="3"/>
                    <a:pt x="2" y="3"/>
                  </a:cubicBezTo>
                  <a:cubicBezTo>
                    <a:pt x="7" y="1"/>
                    <a:pt x="11" y="0"/>
                    <a:pt x="15" y="0"/>
                  </a:cubicBezTo>
                  <a:cubicBezTo>
                    <a:pt x="19" y="0"/>
                    <a:pt x="21" y="1"/>
                    <a:pt x="23" y="3"/>
                  </a:cubicBezTo>
                  <a:cubicBezTo>
                    <a:pt x="24" y="5"/>
                    <a:pt x="25" y="7"/>
                    <a:pt x="25" y="14"/>
                  </a:cubicBezTo>
                  <a:cubicBezTo>
                    <a:pt x="25" y="36"/>
                    <a:pt x="25" y="36"/>
                    <a:pt x="25" y="36"/>
                  </a:cubicBezTo>
                  <a:lnTo>
                    <a:pt x="19" y="36"/>
                  </a:lnTo>
                  <a:close/>
                  <a:moveTo>
                    <a:pt x="19" y="19"/>
                  </a:moveTo>
                  <a:cubicBezTo>
                    <a:pt x="8" y="20"/>
                    <a:pt x="5" y="21"/>
                    <a:pt x="5" y="26"/>
                  </a:cubicBezTo>
                  <a:cubicBezTo>
                    <a:pt x="5" y="30"/>
                    <a:pt x="7" y="32"/>
                    <a:pt x="10" y="32"/>
                  </a:cubicBezTo>
                  <a:cubicBezTo>
                    <a:pt x="13" y="32"/>
                    <a:pt x="19" y="30"/>
                    <a:pt x="19" y="30"/>
                  </a:cubicBezTo>
                  <a:lnTo>
                    <a:pt x="19"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34"/>
            <p:cNvSpPr>
              <a:spLocks/>
            </p:cNvSpPr>
            <p:nvPr userDrawn="1"/>
          </p:nvSpPr>
          <p:spPr bwMode="auto">
            <a:xfrm>
              <a:off x="-844831" y="950027"/>
              <a:ext cx="47625" cy="98425"/>
            </a:xfrm>
            <a:custGeom>
              <a:avLst/>
              <a:gdLst>
                <a:gd name="T0" fmla="*/ 15 w 17"/>
                <a:gd name="T1" fmla="*/ 5 h 35"/>
                <a:gd name="T2" fmla="*/ 6 w 17"/>
                <a:gd name="T3" fmla="*/ 7 h 35"/>
                <a:gd name="T4" fmla="*/ 6 w 17"/>
                <a:gd name="T5" fmla="*/ 35 h 35"/>
                <a:gd name="T6" fmla="*/ 0 w 17"/>
                <a:gd name="T7" fmla="*/ 35 h 35"/>
                <a:gd name="T8" fmla="*/ 0 w 17"/>
                <a:gd name="T9" fmla="*/ 0 h 35"/>
                <a:gd name="T10" fmla="*/ 5 w 17"/>
                <a:gd name="T11" fmla="*/ 0 h 35"/>
                <a:gd name="T12" fmla="*/ 5 w 17"/>
                <a:gd name="T13" fmla="*/ 3 h 35"/>
                <a:gd name="T14" fmla="*/ 15 w 17"/>
                <a:gd name="T15" fmla="*/ 0 h 35"/>
                <a:gd name="T16" fmla="*/ 17 w 17"/>
                <a:gd name="T17" fmla="*/ 0 h 35"/>
                <a:gd name="T18" fmla="*/ 17 w 17"/>
                <a:gd name="T19" fmla="*/ 5 h 35"/>
                <a:gd name="T20" fmla="*/ 15 w 17"/>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2" y="0"/>
                    <a:pt x="15" y="0"/>
                  </a:cubicBezTo>
                  <a:cubicBezTo>
                    <a:pt x="15" y="0"/>
                    <a:pt x="16" y="0"/>
                    <a:pt x="17" y="0"/>
                  </a:cubicBezTo>
                  <a:cubicBezTo>
                    <a:pt x="17" y="5"/>
                    <a:pt x="17" y="5"/>
                    <a:pt x="17" y="5"/>
                  </a:cubicBezTo>
                  <a:cubicBezTo>
                    <a:pt x="16"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35"/>
            <p:cNvSpPr>
              <a:spLocks noEditPoints="1"/>
            </p:cNvSpPr>
            <p:nvPr userDrawn="1"/>
          </p:nvSpPr>
          <p:spPr bwMode="auto">
            <a:xfrm>
              <a:off x="-790856"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20" y="53"/>
                    <a:pt x="15" y="54"/>
                    <a:pt x="12" y="54"/>
                  </a:cubicBezTo>
                  <a:cubicBezTo>
                    <a:pt x="5" y="54"/>
                    <a:pt x="0" y="47"/>
                    <a:pt x="0" y="36"/>
                  </a:cubicBezTo>
                  <a:cubicBezTo>
                    <a:pt x="0" y="25"/>
                    <a:pt x="5" y="17"/>
                    <a:pt x="13" y="17"/>
                  </a:cubicBezTo>
                  <a:cubicBezTo>
                    <a:pt x="17" y="17"/>
                    <a:pt x="21"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9" y="23"/>
                    <a:pt x="17" y="22"/>
                    <a:pt x="14" y="22"/>
                  </a:cubicBezTo>
                  <a:cubicBezTo>
                    <a:pt x="9" y="22"/>
                    <a:pt x="6" y="27"/>
                    <a:pt x="6" y="35"/>
                  </a:cubicBezTo>
                  <a:cubicBezTo>
                    <a:pt x="6" y="45"/>
                    <a:pt x="9"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Freeform 36"/>
            <p:cNvSpPr>
              <a:spLocks/>
            </p:cNvSpPr>
            <p:nvPr userDrawn="1"/>
          </p:nvSpPr>
          <p:spPr bwMode="auto">
            <a:xfrm>
              <a:off x="-687668" y="946852"/>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7"/>
                    <a:pt x="0" y="35"/>
                  </a:cubicBezTo>
                  <a:cubicBezTo>
                    <a:pt x="1" y="31"/>
                    <a:pt x="1" y="31"/>
                    <a:pt x="1" y="31"/>
                  </a:cubicBezTo>
                  <a:cubicBezTo>
                    <a:pt x="5" y="32"/>
                    <a:pt x="7" y="32"/>
                    <a:pt x="9" y="32"/>
                  </a:cubicBezTo>
                  <a:cubicBezTo>
                    <a:pt x="14" y="32"/>
                    <a:pt x="17" y="30"/>
                    <a:pt x="17" y="27"/>
                  </a:cubicBezTo>
                  <a:cubicBezTo>
                    <a:pt x="17" y="24"/>
                    <a:pt x="16" y="22"/>
                    <a:pt x="11" y="21"/>
                  </a:cubicBezTo>
                  <a:cubicBezTo>
                    <a:pt x="5" y="19"/>
                    <a:pt x="0" y="17"/>
                    <a:pt x="0" y="11"/>
                  </a:cubicBezTo>
                  <a:cubicBezTo>
                    <a:pt x="0" y="4"/>
                    <a:pt x="5" y="0"/>
                    <a:pt x="12" y="0"/>
                  </a:cubicBezTo>
                  <a:cubicBezTo>
                    <a:pt x="14" y="0"/>
                    <a:pt x="18"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 name="Freeform 37"/>
            <p:cNvSpPr>
              <a:spLocks noEditPoints="1"/>
            </p:cNvSpPr>
            <p:nvPr userDrawn="1"/>
          </p:nvSpPr>
          <p:spPr bwMode="auto">
            <a:xfrm>
              <a:off x="-1975131" y="1118302"/>
              <a:ext cx="19050" cy="141288"/>
            </a:xfrm>
            <a:custGeom>
              <a:avLst/>
              <a:gdLst>
                <a:gd name="T0" fmla="*/ 4 w 7"/>
                <a:gd name="T1" fmla="*/ 7 h 50"/>
                <a:gd name="T2" fmla="*/ 0 w 7"/>
                <a:gd name="T3" fmla="*/ 3 h 50"/>
                <a:gd name="T4" fmla="*/ 4 w 7"/>
                <a:gd name="T5" fmla="*/ 0 h 50"/>
                <a:gd name="T6" fmla="*/ 7 w 7"/>
                <a:gd name="T7" fmla="*/ 3 h 50"/>
                <a:gd name="T8" fmla="*/ 4 w 7"/>
                <a:gd name="T9" fmla="*/ 7 h 50"/>
                <a:gd name="T10" fmla="*/ 1 w 7"/>
                <a:gd name="T11" fmla="*/ 15 h 50"/>
                <a:gd name="T12" fmla="*/ 7 w 7"/>
                <a:gd name="T13" fmla="*/ 15 h 50"/>
                <a:gd name="T14" fmla="*/ 7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4" y="7"/>
                  </a:moveTo>
                  <a:cubicBezTo>
                    <a:pt x="2" y="7"/>
                    <a:pt x="0" y="6"/>
                    <a:pt x="0" y="3"/>
                  </a:cubicBezTo>
                  <a:cubicBezTo>
                    <a:pt x="0" y="2"/>
                    <a:pt x="2" y="0"/>
                    <a:pt x="4" y="0"/>
                  </a:cubicBezTo>
                  <a:cubicBezTo>
                    <a:pt x="6" y="0"/>
                    <a:pt x="7" y="1"/>
                    <a:pt x="7" y="3"/>
                  </a:cubicBezTo>
                  <a:cubicBezTo>
                    <a:pt x="7"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 name="Freeform 38"/>
            <p:cNvSpPr>
              <a:spLocks/>
            </p:cNvSpPr>
            <p:nvPr userDrawn="1"/>
          </p:nvSpPr>
          <p:spPr bwMode="auto">
            <a:xfrm>
              <a:off x="-1927506" y="1157989"/>
              <a:ext cx="122237" cy="101600"/>
            </a:xfrm>
            <a:custGeom>
              <a:avLst/>
              <a:gdLst>
                <a:gd name="T0" fmla="*/ 39 w 44"/>
                <a:gd name="T1" fmla="*/ 36 h 36"/>
                <a:gd name="T2" fmla="*/ 39 w 44"/>
                <a:gd name="T3" fmla="*/ 14 h 36"/>
                <a:gd name="T4" fmla="*/ 34 w 44"/>
                <a:gd name="T5" fmla="*/ 5 h 36"/>
                <a:gd name="T6" fmla="*/ 25 w 44"/>
                <a:gd name="T7" fmla="*/ 7 h 36"/>
                <a:gd name="T8" fmla="*/ 25 w 44"/>
                <a:gd name="T9" fmla="*/ 13 h 36"/>
                <a:gd name="T10" fmla="*/ 25 w 44"/>
                <a:gd name="T11" fmla="*/ 36 h 36"/>
                <a:gd name="T12" fmla="*/ 19 w 44"/>
                <a:gd name="T13" fmla="*/ 36 h 36"/>
                <a:gd name="T14" fmla="*/ 19 w 44"/>
                <a:gd name="T15" fmla="*/ 14 h 36"/>
                <a:gd name="T16" fmla="*/ 14 w 44"/>
                <a:gd name="T17" fmla="*/ 5 h 36"/>
                <a:gd name="T18" fmla="*/ 6 w 44"/>
                <a:gd name="T19" fmla="*/ 7 h 36"/>
                <a:gd name="T20" fmla="*/ 6 w 44"/>
                <a:gd name="T21" fmla="*/ 36 h 36"/>
                <a:gd name="T22" fmla="*/ 0 w 44"/>
                <a:gd name="T23" fmla="*/ 36 h 36"/>
                <a:gd name="T24" fmla="*/ 0 w 44"/>
                <a:gd name="T25" fmla="*/ 1 h 36"/>
                <a:gd name="T26" fmla="*/ 6 w 44"/>
                <a:gd name="T27" fmla="*/ 1 h 36"/>
                <a:gd name="T28" fmla="*/ 6 w 44"/>
                <a:gd name="T29" fmla="*/ 4 h 36"/>
                <a:gd name="T30" fmla="*/ 17 w 44"/>
                <a:gd name="T31" fmla="*/ 0 h 36"/>
                <a:gd name="T32" fmla="*/ 24 w 44"/>
                <a:gd name="T33" fmla="*/ 4 h 36"/>
                <a:gd name="T34" fmla="*/ 36 w 44"/>
                <a:gd name="T35" fmla="*/ 0 h 36"/>
                <a:gd name="T36" fmla="*/ 44 w 44"/>
                <a:gd name="T37" fmla="*/ 13 h 36"/>
                <a:gd name="T38" fmla="*/ 44 w 44"/>
                <a:gd name="T39" fmla="*/ 36 h 36"/>
                <a:gd name="T40" fmla="*/ 39 w 44"/>
                <a:gd name="T4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 h="36">
                  <a:moveTo>
                    <a:pt x="39" y="36"/>
                  </a:moveTo>
                  <a:cubicBezTo>
                    <a:pt x="39" y="14"/>
                    <a:pt x="39" y="14"/>
                    <a:pt x="39" y="14"/>
                  </a:cubicBezTo>
                  <a:cubicBezTo>
                    <a:pt x="39" y="9"/>
                    <a:pt x="39" y="5"/>
                    <a:pt x="34" y="5"/>
                  </a:cubicBezTo>
                  <a:cubicBezTo>
                    <a:pt x="31" y="5"/>
                    <a:pt x="30" y="5"/>
                    <a:pt x="25" y="7"/>
                  </a:cubicBezTo>
                  <a:cubicBezTo>
                    <a:pt x="25" y="9"/>
                    <a:pt x="25" y="11"/>
                    <a:pt x="25" y="13"/>
                  </a:cubicBezTo>
                  <a:cubicBezTo>
                    <a:pt x="25" y="36"/>
                    <a:pt x="25" y="36"/>
                    <a:pt x="25" y="36"/>
                  </a:cubicBezTo>
                  <a:cubicBezTo>
                    <a:pt x="19" y="36"/>
                    <a:pt x="19" y="36"/>
                    <a:pt x="19" y="36"/>
                  </a:cubicBezTo>
                  <a:cubicBezTo>
                    <a:pt x="19" y="14"/>
                    <a:pt x="19" y="14"/>
                    <a:pt x="19" y="14"/>
                  </a:cubicBezTo>
                  <a:cubicBezTo>
                    <a:pt x="19" y="9"/>
                    <a:pt x="20" y="5"/>
                    <a:pt x="14" y="5"/>
                  </a:cubicBezTo>
                  <a:cubicBezTo>
                    <a:pt x="12" y="5"/>
                    <a:pt x="11" y="5"/>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4" y="0"/>
                    <a:pt x="17" y="0"/>
                  </a:cubicBezTo>
                  <a:cubicBezTo>
                    <a:pt x="20" y="0"/>
                    <a:pt x="23" y="1"/>
                    <a:pt x="24" y="4"/>
                  </a:cubicBezTo>
                  <a:cubicBezTo>
                    <a:pt x="27" y="3"/>
                    <a:pt x="32" y="0"/>
                    <a:pt x="36" y="0"/>
                  </a:cubicBezTo>
                  <a:cubicBezTo>
                    <a:pt x="44" y="0"/>
                    <a:pt x="44" y="6"/>
                    <a:pt x="44" y="13"/>
                  </a:cubicBezTo>
                  <a:cubicBezTo>
                    <a:pt x="44" y="36"/>
                    <a:pt x="44" y="36"/>
                    <a:pt x="44" y="36"/>
                  </a:cubicBezTo>
                  <a:lnTo>
                    <a:pt x="39"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Freeform 39"/>
            <p:cNvSpPr>
              <a:spLocks noEditPoints="1"/>
            </p:cNvSpPr>
            <p:nvPr userDrawn="1"/>
          </p:nvSpPr>
          <p:spPr bwMode="auto">
            <a:xfrm>
              <a:off x="-1776693" y="1157989"/>
              <a:ext cx="84137" cy="142875"/>
            </a:xfrm>
            <a:custGeom>
              <a:avLst/>
              <a:gdLst>
                <a:gd name="T0" fmla="*/ 17 w 30"/>
                <a:gd name="T1" fmla="*/ 37 h 51"/>
                <a:gd name="T2" fmla="*/ 6 w 30"/>
                <a:gd name="T3" fmla="*/ 33 h 51"/>
                <a:gd name="T4" fmla="*/ 6 w 30"/>
                <a:gd name="T5" fmla="*/ 51 h 51"/>
                <a:gd name="T6" fmla="*/ 0 w 30"/>
                <a:gd name="T7" fmla="*/ 51 h 51"/>
                <a:gd name="T8" fmla="*/ 0 w 30"/>
                <a:gd name="T9" fmla="*/ 1 h 51"/>
                <a:gd name="T10" fmla="*/ 6 w 30"/>
                <a:gd name="T11" fmla="*/ 1 h 51"/>
                <a:gd name="T12" fmla="*/ 6 w 30"/>
                <a:gd name="T13" fmla="*/ 4 h 51"/>
                <a:gd name="T14" fmla="*/ 18 w 30"/>
                <a:gd name="T15" fmla="*/ 0 h 51"/>
                <a:gd name="T16" fmla="*/ 30 w 30"/>
                <a:gd name="T17" fmla="*/ 18 h 51"/>
                <a:gd name="T18" fmla="*/ 17 w 30"/>
                <a:gd name="T19" fmla="*/ 37 h 51"/>
                <a:gd name="T20" fmla="*/ 16 w 30"/>
                <a:gd name="T21" fmla="*/ 5 h 51"/>
                <a:gd name="T22" fmla="*/ 6 w 30"/>
                <a:gd name="T23" fmla="*/ 7 h 51"/>
                <a:gd name="T24" fmla="*/ 6 w 30"/>
                <a:gd name="T25" fmla="*/ 29 h 51"/>
                <a:gd name="T26" fmla="*/ 15 w 30"/>
                <a:gd name="T27" fmla="*/ 32 h 51"/>
                <a:gd name="T28" fmla="*/ 24 w 30"/>
                <a:gd name="T29" fmla="*/ 19 h 51"/>
                <a:gd name="T30" fmla="*/ 16 w 30"/>
                <a:gd name="T31" fmla="*/ 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 h="51">
                  <a:moveTo>
                    <a:pt x="17" y="37"/>
                  </a:moveTo>
                  <a:cubicBezTo>
                    <a:pt x="13" y="37"/>
                    <a:pt x="9" y="35"/>
                    <a:pt x="6" y="33"/>
                  </a:cubicBezTo>
                  <a:cubicBezTo>
                    <a:pt x="6" y="51"/>
                    <a:pt x="6" y="51"/>
                    <a:pt x="6" y="51"/>
                  </a:cubicBezTo>
                  <a:cubicBezTo>
                    <a:pt x="0" y="51"/>
                    <a:pt x="0" y="51"/>
                    <a:pt x="0" y="51"/>
                  </a:cubicBezTo>
                  <a:cubicBezTo>
                    <a:pt x="0" y="1"/>
                    <a:pt x="0" y="1"/>
                    <a:pt x="0" y="1"/>
                  </a:cubicBezTo>
                  <a:cubicBezTo>
                    <a:pt x="6" y="1"/>
                    <a:pt x="6" y="1"/>
                    <a:pt x="6" y="1"/>
                  </a:cubicBezTo>
                  <a:cubicBezTo>
                    <a:pt x="6" y="4"/>
                    <a:pt x="6" y="4"/>
                    <a:pt x="6" y="4"/>
                  </a:cubicBezTo>
                  <a:cubicBezTo>
                    <a:pt x="10" y="1"/>
                    <a:pt x="14" y="0"/>
                    <a:pt x="18" y="0"/>
                  </a:cubicBezTo>
                  <a:cubicBezTo>
                    <a:pt x="25" y="0"/>
                    <a:pt x="30" y="7"/>
                    <a:pt x="30" y="18"/>
                  </a:cubicBezTo>
                  <a:cubicBezTo>
                    <a:pt x="30" y="29"/>
                    <a:pt x="24" y="37"/>
                    <a:pt x="17" y="37"/>
                  </a:cubicBezTo>
                  <a:moveTo>
                    <a:pt x="16" y="5"/>
                  </a:moveTo>
                  <a:cubicBezTo>
                    <a:pt x="13" y="5"/>
                    <a:pt x="11" y="6"/>
                    <a:pt x="6" y="7"/>
                  </a:cubicBezTo>
                  <a:cubicBezTo>
                    <a:pt x="6" y="29"/>
                    <a:pt x="6" y="29"/>
                    <a:pt x="6" y="29"/>
                  </a:cubicBezTo>
                  <a:cubicBezTo>
                    <a:pt x="11" y="31"/>
                    <a:pt x="13" y="32"/>
                    <a:pt x="15" y="32"/>
                  </a:cubicBezTo>
                  <a:cubicBezTo>
                    <a:pt x="21" y="32"/>
                    <a:pt x="24" y="27"/>
                    <a:pt x="24" y="19"/>
                  </a:cubicBezTo>
                  <a:cubicBezTo>
                    <a:pt x="24" y="9"/>
                    <a:pt x="21"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 name="Freeform 40"/>
            <p:cNvSpPr>
              <a:spLocks/>
            </p:cNvSpPr>
            <p:nvPr userDrawn="1"/>
          </p:nvSpPr>
          <p:spPr bwMode="auto">
            <a:xfrm>
              <a:off x="-1670331" y="1157989"/>
              <a:ext cx="46037" cy="101600"/>
            </a:xfrm>
            <a:custGeom>
              <a:avLst/>
              <a:gdLst>
                <a:gd name="T0" fmla="*/ 15 w 16"/>
                <a:gd name="T1" fmla="*/ 5 h 36"/>
                <a:gd name="T2" fmla="*/ 6 w 16"/>
                <a:gd name="T3" fmla="*/ 8 h 36"/>
                <a:gd name="T4" fmla="*/ 6 w 16"/>
                <a:gd name="T5" fmla="*/ 36 h 36"/>
                <a:gd name="T6" fmla="*/ 0 w 16"/>
                <a:gd name="T7" fmla="*/ 36 h 36"/>
                <a:gd name="T8" fmla="*/ 0 w 16"/>
                <a:gd name="T9" fmla="*/ 1 h 36"/>
                <a:gd name="T10" fmla="*/ 5 w 16"/>
                <a:gd name="T11" fmla="*/ 1 h 36"/>
                <a:gd name="T12" fmla="*/ 5 w 16"/>
                <a:gd name="T13" fmla="*/ 4 h 36"/>
                <a:gd name="T14" fmla="*/ 15 w 16"/>
                <a:gd name="T15" fmla="*/ 0 h 36"/>
                <a:gd name="T16" fmla="*/ 16 w 16"/>
                <a:gd name="T17" fmla="*/ 0 h 36"/>
                <a:gd name="T18" fmla="*/ 16 w 16"/>
                <a:gd name="T19" fmla="*/ 6 h 36"/>
                <a:gd name="T20" fmla="*/ 15 w 16"/>
                <a:gd name="T2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5" y="5"/>
                  </a:moveTo>
                  <a:cubicBezTo>
                    <a:pt x="12" y="5"/>
                    <a:pt x="9" y="6"/>
                    <a:pt x="6" y="8"/>
                  </a:cubicBezTo>
                  <a:cubicBezTo>
                    <a:pt x="6" y="36"/>
                    <a:pt x="6" y="36"/>
                    <a:pt x="6" y="36"/>
                  </a:cubicBezTo>
                  <a:cubicBezTo>
                    <a:pt x="0" y="36"/>
                    <a:pt x="0" y="36"/>
                    <a:pt x="0" y="36"/>
                  </a:cubicBezTo>
                  <a:cubicBezTo>
                    <a:pt x="0" y="1"/>
                    <a:pt x="0" y="1"/>
                    <a:pt x="0" y="1"/>
                  </a:cubicBezTo>
                  <a:cubicBezTo>
                    <a:pt x="5" y="1"/>
                    <a:pt x="5" y="1"/>
                    <a:pt x="5" y="1"/>
                  </a:cubicBezTo>
                  <a:cubicBezTo>
                    <a:pt x="5" y="4"/>
                    <a:pt x="5" y="4"/>
                    <a:pt x="5" y="4"/>
                  </a:cubicBezTo>
                  <a:cubicBezTo>
                    <a:pt x="9" y="1"/>
                    <a:pt x="11" y="0"/>
                    <a:pt x="15" y="0"/>
                  </a:cubicBezTo>
                  <a:cubicBezTo>
                    <a:pt x="15" y="0"/>
                    <a:pt x="16" y="0"/>
                    <a:pt x="16" y="0"/>
                  </a:cubicBezTo>
                  <a:cubicBezTo>
                    <a:pt x="16" y="6"/>
                    <a:pt x="16" y="6"/>
                    <a:pt x="16" y="6"/>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Freeform 41"/>
            <p:cNvSpPr>
              <a:spLocks noEditPoints="1"/>
            </p:cNvSpPr>
            <p:nvPr userDrawn="1"/>
          </p:nvSpPr>
          <p:spPr bwMode="auto">
            <a:xfrm>
              <a:off x="-1616356" y="1157989"/>
              <a:ext cx="87312" cy="104775"/>
            </a:xfrm>
            <a:custGeom>
              <a:avLst/>
              <a:gdLst>
                <a:gd name="T0" fmla="*/ 16 w 31"/>
                <a:gd name="T1" fmla="*/ 37 h 37"/>
                <a:gd name="T2" fmla="*/ 0 w 31"/>
                <a:gd name="T3" fmla="*/ 18 h 37"/>
                <a:gd name="T4" fmla="*/ 16 w 31"/>
                <a:gd name="T5" fmla="*/ 0 h 37"/>
                <a:gd name="T6" fmla="*/ 31 w 31"/>
                <a:gd name="T7" fmla="*/ 18 h 37"/>
                <a:gd name="T8" fmla="*/ 16 w 31"/>
                <a:gd name="T9" fmla="*/ 37 h 37"/>
                <a:gd name="T10" fmla="*/ 16 w 31"/>
                <a:gd name="T11" fmla="*/ 5 h 37"/>
                <a:gd name="T12" fmla="*/ 6 w 31"/>
                <a:gd name="T13" fmla="*/ 18 h 37"/>
                <a:gd name="T14" fmla="*/ 16 w 31"/>
                <a:gd name="T15" fmla="*/ 32 h 37"/>
                <a:gd name="T16" fmla="*/ 25 w 31"/>
                <a:gd name="T17" fmla="*/ 18 h 37"/>
                <a:gd name="T18" fmla="*/ 16 w 31"/>
                <a:gd name="T19"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7">
                  <a:moveTo>
                    <a:pt x="16" y="37"/>
                  </a:moveTo>
                  <a:cubicBezTo>
                    <a:pt x="6" y="37"/>
                    <a:pt x="0" y="30"/>
                    <a:pt x="0" y="18"/>
                  </a:cubicBezTo>
                  <a:cubicBezTo>
                    <a:pt x="0" y="7"/>
                    <a:pt x="6" y="0"/>
                    <a:pt x="16" y="0"/>
                  </a:cubicBezTo>
                  <a:cubicBezTo>
                    <a:pt x="26" y="0"/>
                    <a:pt x="31" y="6"/>
                    <a:pt x="31" y="18"/>
                  </a:cubicBezTo>
                  <a:cubicBezTo>
                    <a:pt x="31" y="30"/>
                    <a:pt x="26" y="37"/>
                    <a:pt x="16" y="37"/>
                  </a:cubicBezTo>
                  <a:moveTo>
                    <a:pt x="16" y="5"/>
                  </a:moveTo>
                  <a:cubicBezTo>
                    <a:pt x="9" y="5"/>
                    <a:pt x="6" y="9"/>
                    <a:pt x="6" y="18"/>
                  </a:cubicBezTo>
                  <a:cubicBezTo>
                    <a:pt x="6" y="28"/>
                    <a:pt x="9" y="32"/>
                    <a:pt x="16" y="32"/>
                  </a:cubicBezTo>
                  <a:cubicBezTo>
                    <a:pt x="22" y="32"/>
                    <a:pt x="25" y="28"/>
                    <a:pt x="25" y="18"/>
                  </a:cubicBezTo>
                  <a:cubicBezTo>
                    <a:pt x="25" y="9"/>
                    <a:pt x="23"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Freeform 42"/>
            <p:cNvSpPr>
              <a:spLocks/>
            </p:cNvSpPr>
            <p:nvPr userDrawn="1"/>
          </p:nvSpPr>
          <p:spPr bwMode="auto">
            <a:xfrm>
              <a:off x="-1517931" y="1161164"/>
              <a:ext cx="87312" cy="98425"/>
            </a:xfrm>
            <a:custGeom>
              <a:avLst/>
              <a:gdLst>
                <a:gd name="T0" fmla="*/ 33 w 55"/>
                <a:gd name="T1" fmla="*/ 62 h 62"/>
                <a:gd name="T2" fmla="*/ 21 w 55"/>
                <a:gd name="T3" fmla="*/ 62 h 62"/>
                <a:gd name="T4" fmla="*/ 0 w 55"/>
                <a:gd name="T5" fmla="*/ 0 h 62"/>
                <a:gd name="T6" fmla="*/ 10 w 55"/>
                <a:gd name="T7" fmla="*/ 0 h 62"/>
                <a:gd name="T8" fmla="*/ 28 w 55"/>
                <a:gd name="T9" fmla="*/ 53 h 62"/>
                <a:gd name="T10" fmla="*/ 46 w 55"/>
                <a:gd name="T11" fmla="*/ 0 h 62"/>
                <a:gd name="T12" fmla="*/ 55 w 55"/>
                <a:gd name="T13" fmla="*/ 0 h 62"/>
                <a:gd name="T14" fmla="*/ 33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3" y="62"/>
                  </a:moveTo>
                  <a:lnTo>
                    <a:pt x="21" y="62"/>
                  </a:lnTo>
                  <a:lnTo>
                    <a:pt x="0" y="0"/>
                  </a:lnTo>
                  <a:lnTo>
                    <a:pt x="10" y="0"/>
                  </a:lnTo>
                  <a:lnTo>
                    <a:pt x="28" y="53"/>
                  </a:lnTo>
                  <a:lnTo>
                    <a:pt x="46" y="0"/>
                  </a:lnTo>
                  <a:lnTo>
                    <a:pt x="55" y="0"/>
                  </a:lnTo>
                  <a:lnTo>
                    <a:pt x="33"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 name="Freeform 43"/>
            <p:cNvSpPr>
              <a:spLocks noEditPoints="1"/>
            </p:cNvSpPr>
            <p:nvPr userDrawn="1"/>
          </p:nvSpPr>
          <p:spPr bwMode="auto">
            <a:xfrm>
              <a:off x="-1417918" y="1118302"/>
              <a:ext cx="23812" cy="141288"/>
            </a:xfrm>
            <a:custGeom>
              <a:avLst/>
              <a:gdLst>
                <a:gd name="T0" fmla="*/ 4 w 8"/>
                <a:gd name="T1" fmla="*/ 7 h 50"/>
                <a:gd name="T2" fmla="*/ 0 w 8"/>
                <a:gd name="T3" fmla="*/ 3 h 50"/>
                <a:gd name="T4" fmla="*/ 4 w 8"/>
                <a:gd name="T5" fmla="*/ 0 h 50"/>
                <a:gd name="T6" fmla="*/ 8 w 8"/>
                <a:gd name="T7" fmla="*/ 3 h 50"/>
                <a:gd name="T8" fmla="*/ 4 w 8"/>
                <a:gd name="T9" fmla="*/ 7 h 50"/>
                <a:gd name="T10" fmla="*/ 1 w 8"/>
                <a:gd name="T11" fmla="*/ 15 h 50"/>
                <a:gd name="T12" fmla="*/ 7 w 8"/>
                <a:gd name="T13" fmla="*/ 15 h 50"/>
                <a:gd name="T14" fmla="*/ 7 w 8"/>
                <a:gd name="T15" fmla="*/ 50 h 50"/>
                <a:gd name="T16" fmla="*/ 1 w 8"/>
                <a:gd name="T17" fmla="*/ 50 h 50"/>
                <a:gd name="T18" fmla="*/ 1 w 8"/>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50">
                  <a:moveTo>
                    <a:pt x="4" y="7"/>
                  </a:moveTo>
                  <a:cubicBezTo>
                    <a:pt x="2" y="7"/>
                    <a:pt x="0" y="6"/>
                    <a:pt x="0" y="3"/>
                  </a:cubicBezTo>
                  <a:cubicBezTo>
                    <a:pt x="0" y="2"/>
                    <a:pt x="2" y="0"/>
                    <a:pt x="4" y="0"/>
                  </a:cubicBezTo>
                  <a:cubicBezTo>
                    <a:pt x="6" y="0"/>
                    <a:pt x="8" y="1"/>
                    <a:pt x="8" y="3"/>
                  </a:cubicBezTo>
                  <a:cubicBezTo>
                    <a:pt x="8"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 name="Freeform 44"/>
            <p:cNvSpPr>
              <a:spLocks/>
            </p:cNvSpPr>
            <p:nvPr userDrawn="1"/>
          </p:nvSpPr>
          <p:spPr bwMode="auto">
            <a:xfrm>
              <a:off x="-1370293" y="1157989"/>
              <a:ext cx="79375" cy="101600"/>
            </a:xfrm>
            <a:custGeom>
              <a:avLst/>
              <a:gdLst>
                <a:gd name="T0" fmla="*/ 22 w 28"/>
                <a:gd name="T1" fmla="*/ 36 h 36"/>
                <a:gd name="T2" fmla="*/ 22 w 28"/>
                <a:gd name="T3" fmla="*/ 14 h 36"/>
                <a:gd name="T4" fmla="*/ 16 w 28"/>
                <a:gd name="T5" fmla="*/ 5 h 36"/>
                <a:gd name="T6" fmla="*/ 6 w 28"/>
                <a:gd name="T7" fmla="*/ 7 h 36"/>
                <a:gd name="T8" fmla="*/ 6 w 28"/>
                <a:gd name="T9" fmla="*/ 36 h 36"/>
                <a:gd name="T10" fmla="*/ 0 w 28"/>
                <a:gd name="T11" fmla="*/ 36 h 36"/>
                <a:gd name="T12" fmla="*/ 0 w 28"/>
                <a:gd name="T13" fmla="*/ 1 h 36"/>
                <a:gd name="T14" fmla="*/ 6 w 28"/>
                <a:gd name="T15" fmla="*/ 1 h 36"/>
                <a:gd name="T16" fmla="*/ 6 w 28"/>
                <a:gd name="T17" fmla="*/ 4 h 36"/>
                <a:gd name="T18" fmla="*/ 18 w 28"/>
                <a:gd name="T19" fmla="*/ 0 h 36"/>
                <a:gd name="T20" fmla="*/ 26 w 28"/>
                <a:gd name="T21" fmla="*/ 3 h 36"/>
                <a:gd name="T22" fmla="*/ 28 w 28"/>
                <a:gd name="T23" fmla="*/ 13 h 36"/>
                <a:gd name="T24" fmla="*/ 28 w 28"/>
                <a:gd name="T25" fmla="*/ 36 h 36"/>
                <a:gd name="T26" fmla="*/ 22 w 28"/>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6">
                  <a:moveTo>
                    <a:pt x="22" y="36"/>
                  </a:moveTo>
                  <a:cubicBezTo>
                    <a:pt x="22" y="14"/>
                    <a:pt x="22" y="14"/>
                    <a:pt x="22" y="14"/>
                  </a:cubicBezTo>
                  <a:cubicBezTo>
                    <a:pt x="22" y="9"/>
                    <a:pt x="22" y="5"/>
                    <a:pt x="16" y="5"/>
                  </a:cubicBezTo>
                  <a:cubicBezTo>
                    <a:pt x="13" y="5"/>
                    <a:pt x="10" y="6"/>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5" y="0"/>
                    <a:pt x="18" y="0"/>
                  </a:cubicBezTo>
                  <a:cubicBezTo>
                    <a:pt x="22" y="0"/>
                    <a:pt x="24" y="1"/>
                    <a:pt x="26" y="3"/>
                  </a:cubicBezTo>
                  <a:cubicBezTo>
                    <a:pt x="27" y="5"/>
                    <a:pt x="28" y="7"/>
                    <a:pt x="28" y="13"/>
                  </a:cubicBezTo>
                  <a:cubicBezTo>
                    <a:pt x="28" y="36"/>
                    <a:pt x="28" y="36"/>
                    <a:pt x="28" y="36"/>
                  </a:cubicBezTo>
                  <a:lnTo>
                    <a:pt x="2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 name="Freeform 45"/>
            <p:cNvSpPr>
              <a:spLocks noEditPoints="1"/>
            </p:cNvSpPr>
            <p:nvPr userDrawn="1"/>
          </p:nvSpPr>
          <p:spPr bwMode="auto">
            <a:xfrm>
              <a:off x="-1268693" y="1157989"/>
              <a:ext cx="80962" cy="146050"/>
            </a:xfrm>
            <a:custGeom>
              <a:avLst/>
              <a:gdLst>
                <a:gd name="T0" fmla="*/ 25 w 29"/>
                <a:gd name="T1" fmla="*/ 49 h 52"/>
                <a:gd name="T2" fmla="*/ 15 w 29"/>
                <a:gd name="T3" fmla="*/ 52 h 52"/>
                <a:gd name="T4" fmla="*/ 2 w 29"/>
                <a:gd name="T5" fmla="*/ 50 h 52"/>
                <a:gd name="T6" fmla="*/ 3 w 29"/>
                <a:gd name="T7" fmla="*/ 46 h 52"/>
                <a:gd name="T8" fmla="*/ 12 w 29"/>
                <a:gd name="T9" fmla="*/ 47 h 52"/>
                <a:gd name="T10" fmla="*/ 22 w 29"/>
                <a:gd name="T11" fmla="*/ 43 h 52"/>
                <a:gd name="T12" fmla="*/ 23 w 29"/>
                <a:gd name="T13" fmla="*/ 34 h 52"/>
                <a:gd name="T14" fmla="*/ 23 w 29"/>
                <a:gd name="T15" fmla="*/ 32 h 52"/>
                <a:gd name="T16" fmla="*/ 12 w 29"/>
                <a:gd name="T17" fmla="*/ 36 h 52"/>
                <a:gd name="T18" fmla="*/ 0 w 29"/>
                <a:gd name="T19" fmla="*/ 18 h 52"/>
                <a:gd name="T20" fmla="*/ 13 w 29"/>
                <a:gd name="T21" fmla="*/ 0 h 52"/>
                <a:gd name="T22" fmla="*/ 23 w 29"/>
                <a:gd name="T23" fmla="*/ 4 h 52"/>
                <a:gd name="T24" fmla="*/ 23 w 29"/>
                <a:gd name="T25" fmla="*/ 1 h 52"/>
                <a:gd name="T26" fmla="*/ 29 w 29"/>
                <a:gd name="T27" fmla="*/ 1 h 52"/>
                <a:gd name="T28" fmla="*/ 29 w 29"/>
                <a:gd name="T29" fmla="*/ 34 h 52"/>
                <a:gd name="T30" fmla="*/ 25 w 29"/>
                <a:gd name="T31" fmla="*/ 49 h 52"/>
                <a:gd name="T32" fmla="*/ 23 w 29"/>
                <a:gd name="T33" fmla="*/ 7 h 52"/>
                <a:gd name="T34" fmla="*/ 14 w 29"/>
                <a:gd name="T35" fmla="*/ 5 h 52"/>
                <a:gd name="T36" fmla="*/ 6 w 29"/>
                <a:gd name="T37" fmla="*/ 18 h 52"/>
                <a:gd name="T38" fmla="*/ 14 w 29"/>
                <a:gd name="T39" fmla="*/ 31 h 52"/>
                <a:gd name="T40" fmla="*/ 23 w 29"/>
                <a:gd name="T41" fmla="*/ 29 h 52"/>
                <a:gd name="T42" fmla="*/ 23 w 29"/>
                <a:gd name="T43"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8" y="51"/>
                    <a:pt x="2" y="50"/>
                  </a:cubicBezTo>
                  <a:cubicBezTo>
                    <a:pt x="3" y="46"/>
                    <a:pt x="3" y="46"/>
                    <a:pt x="3" y="46"/>
                  </a:cubicBezTo>
                  <a:cubicBezTo>
                    <a:pt x="7" y="47"/>
                    <a:pt x="10" y="47"/>
                    <a:pt x="12" y="47"/>
                  </a:cubicBezTo>
                  <a:cubicBezTo>
                    <a:pt x="17" y="47"/>
                    <a:pt x="21" y="46"/>
                    <a:pt x="22" y="43"/>
                  </a:cubicBezTo>
                  <a:cubicBezTo>
                    <a:pt x="23" y="42"/>
                    <a:pt x="23" y="40"/>
                    <a:pt x="23" y="34"/>
                  </a:cubicBezTo>
                  <a:cubicBezTo>
                    <a:pt x="23" y="32"/>
                    <a:pt x="23" y="32"/>
                    <a:pt x="23" y="32"/>
                  </a:cubicBezTo>
                  <a:cubicBezTo>
                    <a:pt x="19" y="35"/>
                    <a:pt x="15" y="36"/>
                    <a:pt x="12" y="36"/>
                  </a:cubicBezTo>
                  <a:cubicBezTo>
                    <a:pt x="4" y="36"/>
                    <a:pt x="0" y="29"/>
                    <a:pt x="0" y="18"/>
                  </a:cubicBezTo>
                  <a:cubicBezTo>
                    <a:pt x="0" y="7"/>
                    <a:pt x="5" y="0"/>
                    <a:pt x="13" y="0"/>
                  </a:cubicBezTo>
                  <a:cubicBezTo>
                    <a:pt x="16" y="0"/>
                    <a:pt x="20" y="2"/>
                    <a:pt x="23" y="4"/>
                  </a:cubicBezTo>
                  <a:cubicBezTo>
                    <a:pt x="23" y="1"/>
                    <a:pt x="23" y="1"/>
                    <a:pt x="23" y="1"/>
                  </a:cubicBezTo>
                  <a:cubicBezTo>
                    <a:pt x="29" y="1"/>
                    <a:pt x="29" y="1"/>
                    <a:pt x="29" y="1"/>
                  </a:cubicBezTo>
                  <a:cubicBezTo>
                    <a:pt x="29" y="34"/>
                    <a:pt x="29" y="34"/>
                    <a:pt x="29" y="34"/>
                  </a:cubicBezTo>
                  <a:cubicBezTo>
                    <a:pt x="29" y="43"/>
                    <a:pt x="28" y="46"/>
                    <a:pt x="25" y="49"/>
                  </a:cubicBezTo>
                  <a:moveTo>
                    <a:pt x="23" y="7"/>
                  </a:moveTo>
                  <a:cubicBezTo>
                    <a:pt x="18" y="5"/>
                    <a:pt x="17" y="5"/>
                    <a:pt x="14" y="5"/>
                  </a:cubicBezTo>
                  <a:cubicBezTo>
                    <a:pt x="9" y="5"/>
                    <a:pt x="6" y="10"/>
                    <a:pt x="6" y="18"/>
                  </a:cubicBezTo>
                  <a:cubicBezTo>
                    <a:pt x="6" y="27"/>
                    <a:pt x="8" y="31"/>
                    <a:pt x="14" y="31"/>
                  </a:cubicBezTo>
                  <a:cubicBezTo>
                    <a:pt x="16" y="31"/>
                    <a:pt x="18" y="31"/>
                    <a:pt x="23" y="29"/>
                  </a:cubicBezTo>
                  <a:lnTo>
                    <a:pt x="23" y="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Rectangle 46"/>
            <p:cNvSpPr>
              <a:spLocks noChangeArrowheads="1"/>
            </p:cNvSpPr>
            <p:nvPr userDrawn="1"/>
          </p:nvSpPr>
          <p:spPr bwMode="auto">
            <a:xfrm>
              <a:off x="-1105181" y="1110364"/>
              <a:ext cx="15875" cy="149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Freeform 47"/>
            <p:cNvSpPr>
              <a:spLocks noEditPoints="1"/>
            </p:cNvSpPr>
            <p:nvPr userDrawn="1"/>
          </p:nvSpPr>
          <p:spPr bwMode="auto">
            <a:xfrm>
              <a:off x="-1060731" y="1118302"/>
              <a:ext cx="19050" cy="141288"/>
            </a:xfrm>
            <a:custGeom>
              <a:avLst/>
              <a:gdLst>
                <a:gd name="T0" fmla="*/ 3 w 7"/>
                <a:gd name="T1" fmla="*/ 7 h 50"/>
                <a:gd name="T2" fmla="*/ 0 w 7"/>
                <a:gd name="T3" fmla="*/ 3 h 50"/>
                <a:gd name="T4" fmla="*/ 3 w 7"/>
                <a:gd name="T5" fmla="*/ 0 h 50"/>
                <a:gd name="T6" fmla="*/ 7 w 7"/>
                <a:gd name="T7" fmla="*/ 3 h 50"/>
                <a:gd name="T8" fmla="*/ 3 w 7"/>
                <a:gd name="T9" fmla="*/ 7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7"/>
                  </a:moveTo>
                  <a:cubicBezTo>
                    <a:pt x="1" y="7"/>
                    <a:pt x="0" y="6"/>
                    <a:pt x="0" y="3"/>
                  </a:cubicBezTo>
                  <a:cubicBezTo>
                    <a:pt x="0" y="2"/>
                    <a:pt x="1" y="0"/>
                    <a:pt x="3" y="0"/>
                  </a:cubicBezTo>
                  <a:cubicBezTo>
                    <a:pt x="5" y="0"/>
                    <a:pt x="7" y="1"/>
                    <a:pt x="7" y="3"/>
                  </a:cubicBezTo>
                  <a:cubicBezTo>
                    <a:pt x="7" y="5"/>
                    <a:pt x="5" y="7"/>
                    <a:pt x="3" y="7"/>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48"/>
            <p:cNvSpPr>
              <a:spLocks/>
            </p:cNvSpPr>
            <p:nvPr userDrawn="1"/>
          </p:nvSpPr>
          <p:spPr bwMode="auto">
            <a:xfrm>
              <a:off x="-1027393" y="1161164"/>
              <a:ext cx="87312" cy="98425"/>
            </a:xfrm>
            <a:custGeom>
              <a:avLst/>
              <a:gdLst>
                <a:gd name="T0" fmla="*/ 34 w 55"/>
                <a:gd name="T1" fmla="*/ 62 h 62"/>
                <a:gd name="T2" fmla="*/ 21 w 55"/>
                <a:gd name="T3" fmla="*/ 62 h 62"/>
                <a:gd name="T4" fmla="*/ 0 w 55"/>
                <a:gd name="T5" fmla="*/ 0 h 62"/>
                <a:gd name="T6" fmla="*/ 11 w 55"/>
                <a:gd name="T7" fmla="*/ 0 h 62"/>
                <a:gd name="T8" fmla="*/ 28 w 55"/>
                <a:gd name="T9" fmla="*/ 53 h 62"/>
                <a:gd name="T10" fmla="*/ 46 w 55"/>
                <a:gd name="T11" fmla="*/ 0 h 62"/>
                <a:gd name="T12" fmla="*/ 55 w 55"/>
                <a:gd name="T13" fmla="*/ 0 h 62"/>
                <a:gd name="T14" fmla="*/ 34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4" y="62"/>
                  </a:moveTo>
                  <a:lnTo>
                    <a:pt x="21" y="62"/>
                  </a:lnTo>
                  <a:lnTo>
                    <a:pt x="0" y="0"/>
                  </a:lnTo>
                  <a:lnTo>
                    <a:pt x="11" y="0"/>
                  </a:lnTo>
                  <a:lnTo>
                    <a:pt x="28" y="53"/>
                  </a:lnTo>
                  <a:lnTo>
                    <a:pt x="46" y="0"/>
                  </a:lnTo>
                  <a:lnTo>
                    <a:pt x="55" y="0"/>
                  </a:lnTo>
                  <a:lnTo>
                    <a:pt x="34"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49"/>
            <p:cNvSpPr>
              <a:spLocks noEditPoints="1"/>
            </p:cNvSpPr>
            <p:nvPr userDrawn="1"/>
          </p:nvSpPr>
          <p:spPr bwMode="auto">
            <a:xfrm>
              <a:off x="-928968" y="1157989"/>
              <a:ext cx="79375" cy="104775"/>
            </a:xfrm>
            <a:custGeom>
              <a:avLst/>
              <a:gdLst>
                <a:gd name="T0" fmla="*/ 6 w 28"/>
                <a:gd name="T1" fmla="*/ 19 h 37"/>
                <a:gd name="T2" fmla="*/ 6 w 28"/>
                <a:gd name="T3" fmla="*/ 20 h 37"/>
                <a:gd name="T4" fmla="*/ 15 w 28"/>
                <a:gd name="T5" fmla="*/ 32 h 37"/>
                <a:gd name="T6" fmla="*/ 27 w 28"/>
                <a:gd name="T7" fmla="*/ 29 h 37"/>
                <a:gd name="T8" fmla="*/ 28 w 28"/>
                <a:gd name="T9" fmla="*/ 32 h 37"/>
                <a:gd name="T10" fmla="*/ 13 w 28"/>
                <a:gd name="T11" fmla="*/ 37 h 37"/>
                <a:gd name="T12" fmla="*/ 0 w 28"/>
                <a:gd name="T13" fmla="*/ 20 h 37"/>
                <a:gd name="T14" fmla="*/ 15 w 28"/>
                <a:gd name="T15" fmla="*/ 0 h 37"/>
                <a:gd name="T16" fmla="*/ 28 w 28"/>
                <a:gd name="T17" fmla="*/ 17 h 37"/>
                <a:gd name="T18" fmla="*/ 28 w 28"/>
                <a:gd name="T19" fmla="*/ 19 h 37"/>
                <a:gd name="T20" fmla="*/ 6 w 28"/>
                <a:gd name="T21" fmla="*/ 19 h 37"/>
                <a:gd name="T22" fmla="*/ 15 w 28"/>
                <a:gd name="T23" fmla="*/ 4 h 37"/>
                <a:gd name="T24" fmla="*/ 6 w 28"/>
                <a:gd name="T25" fmla="*/ 15 h 37"/>
                <a:gd name="T26" fmla="*/ 23 w 28"/>
                <a:gd name="T27" fmla="*/ 15 h 37"/>
                <a:gd name="T28" fmla="*/ 15 w 28"/>
                <a:gd name="T2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7">
                  <a:moveTo>
                    <a:pt x="6" y="19"/>
                  </a:moveTo>
                  <a:cubicBezTo>
                    <a:pt x="6" y="20"/>
                    <a:pt x="6" y="20"/>
                    <a:pt x="6" y="20"/>
                  </a:cubicBezTo>
                  <a:cubicBezTo>
                    <a:pt x="6" y="28"/>
                    <a:pt x="9" y="32"/>
                    <a:pt x="15" y="32"/>
                  </a:cubicBezTo>
                  <a:cubicBezTo>
                    <a:pt x="18" y="32"/>
                    <a:pt x="21" y="31"/>
                    <a:pt x="27" y="29"/>
                  </a:cubicBezTo>
                  <a:cubicBezTo>
                    <a:pt x="28" y="32"/>
                    <a:pt x="28" y="32"/>
                    <a:pt x="28" y="32"/>
                  </a:cubicBezTo>
                  <a:cubicBezTo>
                    <a:pt x="21" y="36"/>
                    <a:pt x="18" y="37"/>
                    <a:pt x="13" y="37"/>
                  </a:cubicBezTo>
                  <a:cubicBezTo>
                    <a:pt x="5" y="37"/>
                    <a:pt x="0" y="30"/>
                    <a:pt x="0" y="20"/>
                  </a:cubicBezTo>
                  <a:cubicBezTo>
                    <a:pt x="0" y="7"/>
                    <a:pt x="5" y="0"/>
                    <a:pt x="15" y="0"/>
                  </a:cubicBezTo>
                  <a:cubicBezTo>
                    <a:pt x="24" y="0"/>
                    <a:pt x="28" y="6"/>
                    <a:pt x="28" y="17"/>
                  </a:cubicBezTo>
                  <a:cubicBezTo>
                    <a:pt x="28" y="19"/>
                    <a:pt x="28" y="19"/>
                    <a:pt x="28" y="19"/>
                  </a:cubicBezTo>
                  <a:lnTo>
                    <a:pt x="6" y="19"/>
                  </a:lnTo>
                  <a:close/>
                  <a:moveTo>
                    <a:pt x="15" y="4"/>
                  </a:moveTo>
                  <a:cubicBezTo>
                    <a:pt x="10" y="4"/>
                    <a:pt x="7" y="8"/>
                    <a:pt x="6" y="15"/>
                  </a:cubicBezTo>
                  <a:cubicBezTo>
                    <a:pt x="23" y="15"/>
                    <a:pt x="23" y="15"/>
                    <a:pt x="23" y="15"/>
                  </a:cubicBezTo>
                  <a:cubicBezTo>
                    <a:pt x="23" y="7"/>
                    <a:pt x="20" y="4"/>
                    <a:pt x="15" y="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50"/>
            <p:cNvSpPr>
              <a:spLocks/>
            </p:cNvSpPr>
            <p:nvPr userDrawn="1"/>
          </p:nvSpPr>
          <p:spPr bwMode="auto">
            <a:xfrm>
              <a:off x="-836893" y="1157989"/>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6 h 37"/>
                <a:gd name="T10" fmla="*/ 12 w 23"/>
                <a:gd name="T11" fmla="*/ 20 h 37"/>
                <a:gd name="T12" fmla="*/ 0 w 23"/>
                <a:gd name="T13" fmla="*/ 10 h 37"/>
                <a:gd name="T14" fmla="*/ 12 w 23"/>
                <a:gd name="T15" fmla="*/ 0 h 37"/>
                <a:gd name="T16" fmla="*/ 21 w 23"/>
                <a:gd name="T17" fmla="*/ 2 h 37"/>
                <a:gd name="T18" fmla="*/ 20 w 23"/>
                <a:gd name="T19" fmla="*/ 6 h 37"/>
                <a:gd name="T20" fmla="*/ 12 w 23"/>
                <a:gd name="T21" fmla="*/ 4 h 37"/>
                <a:gd name="T22" fmla="*/ 6 w 23"/>
                <a:gd name="T23" fmla="*/ 10 h 37"/>
                <a:gd name="T24" fmla="*/ 23 w 23"/>
                <a:gd name="T25" fmla="*/ 25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6"/>
                    <a:pt x="0" y="35"/>
                  </a:cubicBezTo>
                  <a:cubicBezTo>
                    <a:pt x="1" y="31"/>
                    <a:pt x="1" y="31"/>
                    <a:pt x="1" y="31"/>
                  </a:cubicBezTo>
                  <a:cubicBezTo>
                    <a:pt x="5" y="32"/>
                    <a:pt x="7" y="32"/>
                    <a:pt x="9" y="32"/>
                  </a:cubicBezTo>
                  <a:cubicBezTo>
                    <a:pt x="15" y="32"/>
                    <a:pt x="17" y="30"/>
                    <a:pt x="17" y="26"/>
                  </a:cubicBezTo>
                  <a:cubicBezTo>
                    <a:pt x="17" y="23"/>
                    <a:pt x="16" y="22"/>
                    <a:pt x="12" y="20"/>
                  </a:cubicBezTo>
                  <a:cubicBezTo>
                    <a:pt x="5" y="19"/>
                    <a:pt x="0" y="16"/>
                    <a:pt x="0" y="10"/>
                  </a:cubicBezTo>
                  <a:cubicBezTo>
                    <a:pt x="0" y="4"/>
                    <a:pt x="5" y="0"/>
                    <a:pt x="12" y="0"/>
                  </a:cubicBezTo>
                  <a:cubicBezTo>
                    <a:pt x="15" y="0"/>
                    <a:pt x="18" y="1"/>
                    <a:pt x="21" y="2"/>
                  </a:cubicBezTo>
                  <a:cubicBezTo>
                    <a:pt x="20" y="6"/>
                    <a:pt x="20" y="6"/>
                    <a:pt x="20" y="6"/>
                  </a:cubicBezTo>
                  <a:cubicBezTo>
                    <a:pt x="17" y="5"/>
                    <a:pt x="14" y="4"/>
                    <a:pt x="12" y="4"/>
                  </a:cubicBezTo>
                  <a:cubicBezTo>
                    <a:pt x="8" y="4"/>
                    <a:pt x="6" y="6"/>
                    <a:pt x="6" y="10"/>
                  </a:cubicBezTo>
                  <a:cubicBezTo>
                    <a:pt x="6" y="18"/>
                    <a:pt x="23" y="13"/>
                    <a:pt x="23" y="25"/>
                  </a:cubicBezTo>
                  <a:cubicBezTo>
                    <a:pt x="23" y="32"/>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13" name="AutoShape 56"/>
          <p:cNvSpPr>
            <a:spLocks noChangeAspect="1" noChangeArrowheads="1" noTextEdit="1"/>
          </p:cNvSpPr>
          <p:nvPr userDrawn="1"/>
        </p:nvSpPr>
        <p:spPr bwMode="auto">
          <a:xfrm>
            <a:off x="-2203450" y="1238250"/>
            <a:ext cx="19177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17" name="Group 116"/>
          <p:cNvGrpSpPr/>
          <p:nvPr userDrawn="1"/>
        </p:nvGrpSpPr>
        <p:grpSpPr>
          <a:xfrm>
            <a:off x="9362272" y="3637244"/>
            <a:ext cx="2247909" cy="2201807"/>
            <a:chOff x="-2039938" y="4012733"/>
            <a:chExt cx="1935163" cy="1895475"/>
          </a:xfrm>
        </p:grpSpPr>
        <p:sp>
          <p:nvSpPr>
            <p:cNvPr id="114"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60"/>
            <p:cNvSpPr>
              <a:spLocks noEditPoints="1"/>
            </p:cNvSpPr>
            <p:nvPr userDrawn="1"/>
          </p:nvSpPr>
          <p:spPr bwMode="auto">
            <a:xfrm>
              <a:off x="-1198563" y="4825533"/>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18"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3135931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1pPr marL="228600" indent="-228600">
              <a:buFont typeface="Wingdings" panose="05000000000000000000" pitchFamily="2" charset="2"/>
              <a:buChar char="§"/>
              <a:defRPr sz="3200"/>
            </a:lvl1pPr>
            <a:lvl2pPr marL="685800" indent="-228600">
              <a:buFont typeface="Wingdings" panose="05000000000000000000" pitchFamily="2" charset="2"/>
              <a:buChar char="§"/>
              <a:defRPr sz="2800"/>
            </a:lvl2pPr>
            <a:lvl3pPr marL="1143000" indent="-228600">
              <a:buFont typeface="Wingdings" panose="05000000000000000000" pitchFamily="2" charset="2"/>
              <a:buChar char="§"/>
              <a:defRPr sz="2400"/>
            </a:lvl3pPr>
            <a:lvl4pPr marL="1600200" indent="-228600">
              <a:buFont typeface="Wingdings" panose="05000000000000000000" pitchFamily="2" charset="2"/>
              <a:buChar char="§"/>
              <a:defRPr sz="2000"/>
            </a:lvl4pPr>
            <a:lvl5pPr marL="2057400" indent="-228600">
              <a:buFont typeface="Wingdings" panose="05000000000000000000" pitchFamily="2" charset="2"/>
              <a:buChar cha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p>
            <a:r>
              <a:rPr lang="en-GB"/>
              <a:t>This footer is edited in &gt;Insert &gt; Header &amp; Footer</a:t>
            </a:r>
          </a:p>
        </p:txBody>
      </p:sp>
      <p:sp>
        <p:nvSpPr>
          <p:cNvPr id="6" name="Slide Number Placeholder 5"/>
          <p:cNvSpPr>
            <a:spLocks noGrp="1"/>
          </p:cNvSpPr>
          <p:nvPr>
            <p:ph type="sldNum" sz="quarter" idx="12"/>
          </p:nvPr>
        </p:nvSpPr>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69968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1213971" cy="5811838"/>
          </a:xfrm>
        </p:spPr>
        <p:txBody>
          <a:bodyPr vert="eaVert">
            <a:normAutofit/>
          </a:bodyPr>
          <a:lstStyle>
            <a:lvl1pPr>
              <a:defRPr sz="3200"/>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p>
            <a:r>
              <a:rPr lang="en-GB" dirty="0"/>
              <a:t>This footer is edited in &gt;Insert &gt; Header &amp; Footer</a:t>
            </a:r>
          </a:p>
        </p:txBody>
      </p:sp>
      <p:sp>
        <p:nvSpPr>
          <p:cNvPr id="6" name="Slide Number Placeholder 5"/>
          <p:cNvSpPr>
            <a:spLocks noGrp="1"/>
          </p:cNvSpPr>
          <p:nvPr>
            <p:ph type="sldNum" sz="quarter" idx="12"/>
          </p:nvPr>
        </p:nvSpPr>
        <p:spPr>
          <a:xfrm>
            <a:off x="10285506" y="6434038"/>
            <a:ext cx="1068294" cy="365125"/>
          </a:xfrm>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155971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21E5B"/>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marL="228600" indent="-228600">
              <a:buClr>
                <a:srgbClr val="009ABC"/>
              </a:buClr>
              <a:buSzPct val="100000"/>
              <a:buFont typeface="Wingdings" panose="05000000000000000000" pitchFamily="2" charset="2"/>
              <a:buChar char="§"/>
              <a:defRPr>
                <a:solidFill>
                  <a:srgbClr val="221E5B"/>
                </a:solidFill>
              </a:defRPr>
            </a:lvl1pPr>
            <a:lvl2pPr marL="685800" indent="-228600">
              <a:buClr>
                <a:srgbClr val="009ABC"/>
              </a:buClr>
              <a:buFont typeface="Wingdings" panose="05000000000000000000" pitchFamily="2" charset="2"/>
              <a:buChar char="§"/>
              <a:defRPr>
                <a:solidFill>
                  <a:srgbClr val="221E5B"/>
                </a:solidFill>
              </a:defRPr>
            </a:lvl2pPr>
            <a:lvl3pPr marL="1143000" indent="-228600">
              <a:buClr>
                <a:srgbClr val="009ABC"/>
              </a:buClr>
              <a:buFont typeface="Wingdings" panose="05000000000000000000" pitchFamily="2" charset="2"/>
              <a:buChar char="§"/>
              <a:defRPr>
                <a:solidFill>
                  <a:srgbClr val="221E5B"/>
                </a:solidFill>
              </a:defRPr>
            </a:lvl3pPr>
            <a:lvl4pPr marL="1600200" indent="-228600">
              <a:buClr>
                <a:srgbClr val="009ABC"/>
              </a:buClr>
              <a:buFont typeface="Wingdings" panose="05000000000000000000" pitchFamily="2" charset="2"/>
              <a:buChar char="§"/>
              <a:defRPr>
                <a:solidFill>
                  <a:srgbClr val="221E5B"/>
                </a:solidFill>
              </a:defRPr>
            </a:lvl4pPr>
            <a:lvl5pPr marL="2057400" indent="-228600">
              <a:buClr>
                <a:srgbClr val="009ABC"/>
              </a:buClr>
              <a:buFont typeface="Wingdings" panose="05000000000000000000" pitchFamily="2" charset="2"/>
              <a:buChar char="§"/>
              <a:defRPr>
                <a:solidFill>
                  <a:srgbClr val="221E5B"/>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p>
            <a:r>
              <a:rPr lang="en-GB"/>
              <a:t>This footer is edited in &gt;Insert &gt; Header &amp; Footer</a:t>
            </a:r>
          </a:p>
        </p:txBody>
      </p:sp>
      <p:sp>
        <p:nvSpPr>
          <p:cNvPr id="6" name="Slide Number Placeholder 5"/>
          <p:cNvSpPr>
            <a:spLocks noGrp="1"/>
          </p:cNvSpPr>
          <p:nvPr>
            <p:ph type="sldNum" sz="quarter" idx="12"/>
          </p:nvPr>
        </p:nvSpPr>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159204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bwMode="auto">
          <a:xfrm>
            <a:off x="0" y="0"/>
            <a:ext cx="12192000" cy="6858000"/>
          </a:xfrm>
          <a:prstGeom prst="rect">
            <a:avLst/>
          </a:prstGeom>
          <a:solidFill>
            <a:srgbClr val="009ABC"/>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a:p>
        </p:txBody>
      </p:sp>
      <p:sp>
        <p:nvSpPr>
          <p:cNvPr id="56"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FFFFFF">
              <a:alpha val="74902"/>
            </a:srgbClr>
          </a:solidFill>
          <a:ln>
            <a:noFill/>
          </a:ln>
        </p:spPr>
        <p:txBody>
          <a:bodyPr vert="horz" wrap="square" lIns="91440" tIns="45720" rIns="91440" bIns="45720" numCol="1" anchor="t" anchorCtr="0" compatLnSpc="1">
            <a:prstTxWarp prst="textNoShape">
              <a:avLst/>
            </a:prstTxWarp>
          </a:bodyPr>
          <a:lstStyle/>
          <a:p>
            <a:endParaRPr lang="en-GB"/>
          </a:p>
        </p:txBody>
      </p:sp>
      <p:grpSp>
        <p:nvGrpSpPr>
          <p:cNvPr id="9" name="Group 8"/>
          <p:cNvGrpSpPr/>
          <p:nvPr userDrawn="1"/>
        </p:nvGrpSpPr>
        <p:grpSpPr>
          <a:xfrm>
            <a:off x="9939338" y="366995"/>
            <a:ext cx="1414462" cy="1200150"/>
            <a:chOff x="-1995768" y="103889"/>
            <a:chExt cx="1414462" cy="1200150"/>
          </a:xfrm>
        </p:grpSpPr>
        <p:sp>
          <p:nvSpPr>
            <p:cNvPr id="10" name="Freeform 9"/>
            <p:cNvSpPr>
              <a:spLocks/>
            </p:cNvSpPr>
            <p:nvPr userDrawn="1"/>
          </p:nvSpPr>
          <p:spPr bwMode="auto">
            <a:xfrm>
              <a:off x="-836893" y="103889"/>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10"/>
            <p:cNvSpPr>
              <a:spLocks/>
            </p:cNvSpPr>
            <p:nvPr userDrawn="1"/>
          </p:nvSpPr>
          <p:spPr bwMode="auto">
            <a:xfrm>
              <a:off x="-990881" y="197552"/>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11"/>
            <p:cNvSpPr>
              <a:spLocks/>
            </p:cNvSpPr>
            <p:nvPr userDrawn="1"/>
          </p:nvSpPr>
          <p:spPr bwMode="auto">
            <a:xfrm>
              <a:off x="-1140106" y="183264"/>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12"/>
            <p:cNvSpPr>
              <a:spLocks/>
            </p:cNvSpPr>
            <p:nvPr userDrawn="1"/>
          </p:nvSpPr>
          <p:spPr bwMode="auto">
            <a:xfrm>
              <a:off x="-1254406" y="256289"/>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13"/>
            <p:cNvSpPr>
              <a:spLocks/>
            </p:cNvSpPr>
            <p:nvPr userDrawn="1"/>
          </p:nvSpPr>
          <p:spPr bwMode="auto">
            <a:xfrm>
              <a:off x="-1363943" y="249939"/>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14"/>
            <p:cNvSpPr>
              <a:spLocks/>
            </p:cNvSpPr>
            <p:nvPr userDrawn="1"/>
          </p:nvSpPr>
          <p:spPr bwMode="auto">
            <a:xfrm>
              <a:off x="-1451256" y="300739"/>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5"/>
            <p:cNvSpPr>
              <a:spLocks noEditPoints="1"/>
            </p:cNvSpPr>
            <p:nvPr userDrawn="1"/>
          </p:nvSpPr>
          <p:spPr bwMode="auto">
            <a:xfrm>
              <a:off x="-1995768" y="421389"/>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6"/>
            <p:cNvSpPr>
              <a:spLocks/>
            </p:cNvSpPr>
            <p:nvPr userDrawn="1"/>
          </p:nvSpPr>
          <p:spPr bwMode="auto">
            <a:xfrm>
              <a:off x="-1648106" y="394402"/>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7"/>
            <p:cNvSpPr>
              <a:spLocks/>
            </p:cNvSpPr>
            <p:nvPr userDrawn="1"/>
          </p:nvSpPr>
          <p:spPr bwMode="auto">
            <a:xfrm>
              <a:off x="-1456018" y="534102"/>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8"/>
            <p:cNvSpPr>
              <a:spLocks/>
            </p:cNvSpPr>
            <p:nvPr userDrawn="1"/>
          </p:nvSpPr>
          <p:spPr bwMode="auto">
            <a:xfrm>
              <a:off x="-1262343" y="464252"/>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9"/>
            <p:cNvSpPr>
              <a:spLocks noEditPoints="1"/>
            </p:cNvSpPr>
            <p:nvPr userDrawn="1"/>
          </p:nvSpPr>
          <p:spPr bwMode="auto">
            <a:xfrm>
              <a:off x="-1071843" y="530927"/>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20"/>
            <p:cNvSpPr>
              <a:spLocks noEditPoints="1"/>
            </p:cNvSpPr>
            <p:nvPr userDrawn="1"/>
          </p:nvSpPr>
          <p:spPr bwMode="auto">
            <a:xfrm>
              <a:off x="-816256" y="402339"/>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21"/>
            <p:cNvSpPr>
              <a:spLocks/>
            </p:cNvSpPr>
            <p:nvPr userDrawn="1"/>
          </p:nvSpPr>
          <p:spPr bwMode="auto">
            <a:xfrm>
              <a:off x="-1973543" y="950027"/>
              <a:ext cx="46037" cy="98425"/>
            </a:xfrm>
            <a:custGeom>
              <a:avLst/>
              <a:gdLst>
                <a:gd name="T0" fmla="*/ 15 w 16"/>
                <a:gd name="T1" fmla="*/ 5 h 35"/>
                <a:gd name="T2" fmla="*/ 6 w 16"/>
                <a:gd name="T3" fmla="*/ 7 h 35"/>
                <a:gd name="T4" fmla="*/ 6 w 16"/>
                <a:gd name="T5" fmla="*/ 35 h 35"/>
                <a:gd name="T6" fmla="*/ 0 w 16"/>
                <a:gd name="T7" fmla="*/ 35 h 35"/>
                <a:gd name="T8" fmla="*/ 0 w 16"/>
                <a:gd name="T9" fmla="*/ 0 h 35"/>
                <a:gd name="T10" fmla="*/ 5 w 16"/>
                <a:gd name="T11" fmla="*/ 0 h 35"/>
                <a:gd name="T12" fmla="*/ 5 w 16"/>
                <a:gd name="T13" fmla="*/ 3 h 35"/>
                <a:gd name="T14" fmla="*/ 15 w 16"/>
                <a:gd name="T15" fmla="*/ 0 h 35"/>
                <a:gd name="T16" fmla="*/ 16 w 16"/>
                <a:gd name="T17" fmla="*/ 0 h 35"/>
                <a:gd name="T18" fmla="*/ 16 w 16"/>
                <a:gd name="T19" fmla="*/ 5 h 35"/>
                <a:gd name="T20" fmla="*/ 15 w 16"/>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1" y="0"/>
                    <a:pt x="15" y="0"/>
                  </a:cubicBezTo>
                  <a:cubicBezTo>
                    <a:pt x="15" y="0"/>
                    <a:pt x="16" y="0"/>
                    <a:pt x="16" y="0"/>
                  </a:cubicBezTo>
                  <a:cubicBezTo>
                    <a:pt x="16" y="5"/>
                    <a:pt x="16" y="5"/>
                    <a:pt x="16" y="5"/>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22"/>
            <p:cNvSpPr>
              <a:spLocks noEditPoints="1"/>
            </p:cNvSpPr>
            <p:nvPr userDrawn="1"/>
          </p:nvSpPr>
          <p:spPr bwMode="auto">
            <a:xfrm>
              <a:off x="-1919568" y="946852"/>
              <a:ext cx="69850"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6"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23"/>
            <p:cNvSpPr>
              <a:spLocks noEditPoints="1"/>
            </p:cNvSpPr>
            <p:nvPr userDrawn="1"/>
          </p:nvSpPr>
          <p:spPr bwMode="auto">
            <a:xfrm>
              <a:off x="-1821143"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1 w 7"/>
                <a:gd name="T11" fmla="*/ 15 h 50"/>
                <a:gd name="T12" fmla="*/ 6 w 7"/>
                <a:gd name="T13" fmla="*/ 15 h 50"/>
                <a:gd name="T14" fmla="*/ 6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1" y="15"/>
                  </a:moveTo>
                  <a:cubicBezTo>
                    <a:pt x="6" y="15"/>
                    <a:pt x="6" y="15"/>
                    <a:pt x="6" y="15"/>
                  </a:cubicBezTo>
                  <a:cubicBezTo>
                    <a:pt x="6" y="50"/>
                    <a:pt x="6" y="50"/>
                    <a:pt x="6"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24"/>
            <p:cNvSpPr>
              <a:spLocks/>
            </p:cNvSpPr>
            <p:nvPr userDrawn="1"/>
          </p:nvSpPr>
          <p:spPr bwMode="auto">
            <a:xfrm>
              <a:off x="-1781456" y="946852"/>
              <a:ext cx="63500" cy="104775"/>
            </a:xfrm>
            <a:custGeom>
              <a:avLst/>
              <a:gdLst>
                <a:gd name="T0" fmla="*/ 10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0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0" y="37"/>
                  </a:moveTo>
                  <a:cubicBezTo>
                    <a:pt x="7" y="37"/>
                    <a:pt x="4" y="37"/>
                    <a:pt x="0" y="35"/>
                  </a:cubicBezTo>
                  <a:cubicBezTo>
                    <a:pt x="1" y="31"/>
                    <a:pt x="1" y="31"/>
                    <a:pt x="1" y="31"/>
                  </a:cubicBezTo>
                  <a:cubicBezTo>
                    <a:pt x="4" y="32"/>
                    <a:pt x="7" y="32"/>
                    <a:pt x="9" y="32"/>
                  </a:cubicBezTo>
                  <a:cubicBezTo>
                    <a:pt x="14" y="32"/>
                    <a:pt x="17" y="30"/>
                    <a:pt x="17" y="27"/>
                  </a:cubicBezTo>
                  <a:cubicBezTo>
                    <a:pt x="17" y="24"/>
                    <a:pt x="16" y="22"/>
                    <a:pt x="11" y="21"/>
                  </a:cubicBezTo>
                  <a:cubicBezTo>
                    <a:pt x="5" y="19"/>
                    <a:pt x="0" y="17"/>
                    <a:pt x="0" y="11"/>
                  </a:cubicBezTo>
                  <a:cubicBezTo>
                    <a:pt x="0" y="4"/>
                    <a:pt x="4" y="0"/>
                    <a:pt x="12" y="0"/>
                  </a:cubicBezTo>
                  <a:cubicBezTo>
                    <a:pt x="14" y="0"/>
                    <a:pt x="17"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0"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25"/>
            <p:cNvSpPr>
              <a:spLocks noEditPoints="1"/>
            </p:cNvSpPr>
            <p:nvPr userDrawn="1"/>
          </p:nvSpPr>
          <p:spPr bwMode="auto">
            <a:xfrm>
              <a:off x="-1697318" y="908752"/>
              <a:ext cx="19050" cy="139700"/>
            </a:xfrm>
            <a:custGeom>
              <a:avLst/>
              <a:gdLst>
                <a:gd name="T0" fmla="*/ 3 w 7"/>
                <a:gd name="T1" fmla="*/ 8 h 50"/>
                <a:gd name="T2" fmla="*/ 0 w 7"/>
                <a:gd name="T3" fmla="*/ 4 h 50"/>
                <a:gd name="T4" fmla="*/ 3 w 7"/>
                <a:gd name="T5" fmla="*/ 0 h 50"/>
                <a:gd name="T6" fmla="*/ 7 w 7"/>
                <a:gd name="T7" fmla="*/ 4 h 50"/>
                <a:gd name="T8" fmla="*/ 3 w 7"/>
                <a:gd name="T9" fmla="*/ 8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8"/>
                  </a:moveTo>
                  <a:cubicBezTo>
                    <a:pt x="1" y="8"/>
                    <a:pt x="0" y="6"/>
                    <a:pt x="0" y="4"/>
                  </a:cubicBezTo>
                  <a:cubicBezTo>
                    <a:pt x="0" y="2"/>
                    <a:pt x="1" y="0"/>
                    <a:pt x="3" y="0"/>
                  </a:cubicBezTo>
                  <a:cubicBezTo>
                    <a:pt x="5" y="0"/>
                    <a:pt x="7" y="2"/>
                    <a:pt x="7" y="4"/>
                  </a:cubicBezTo>
                  <a:cubicBezTo>
                    <a:pt x="7" y="6"/>
                    <a:pt x="5" y="8"/>
                    <a:pt x="3" y="8"/>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6"/>
            <p:cNvSpPr>
              <a:spLocks/>
            </p:cNvSpPr>
            <p:nvPr userDrawn="1"/>
          </p:nvSpPr>
          <p:spPr bwMode="auto">
            <a:xfrm>
              <a:off x="-1649693" y="946852"/>
              <a:ext cx="74612" cy="101600"/>
            </a:xfrm>
            <a:custGeom>
              <a:avLst/>
              <a:gdLst>
                <a:gd name="T0" fmla="*/ 21 w 27"/>
                <a:gd name="T1" fmla="*/ 36 h 36"/>
                <a:gd name="T2" fmla="*/ 21 w 27"/>
                <a:gd name="T3" fmla="*/ 15 h 36"/>
                <a:gd name="T4" fmla="*/ 16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6" y="5"/>
                  </a:cubicBezTo>
                  <a:cubicBezTo>
                    <a:pt x="13"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4"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7"/>
            <p:cNvSpPr>
              <a:spLocks noEditPoints="1"/>
            </p:cNvSpPr>
            <p:nvPr userDrawn="1"/>
          </p:nvSpPr>
          <p:spPr bwMode="auto">
            <a:xfrm>
              <a:off x="-1551268" y="946852"/>
              <a:ext cx="80962" cy="146050"/>
            </a:xfrm>
            <a:custGeom>
              <a:avLst/>
              <a:gdLst>
                <a:gd name="T0" fmla="*/ 25 w 29"/>
                <a:gd name="T1" fmla="*/ 49 h 52"/>
                <a:gd name="T2" fmla="*/ 15 w 29"/>
                <a:gd name="T3" fmla="*/ 52 h 52"/>
                <a:gd name="T4" fmla="*/ 3 w 29"/>
                <a:gd name="T5" fmla="*/ 50 h 52"/>
                <a:gd name="T6" fmla="*/ 3 w 29"/>
                <a:gd name="T7" fmla="*/ 47 h 52"/>
                <a:gd name="T8" fmla="*/ 13 w 29"/>
                <a:gd name="T9" fmla="*/ 47 h 52"/>
                <a:gd name="T10" fmla="*/ 22 w 29"/>
                <a:gd name="T11" fmla="*/ 44 h 52"/>
                <a:gd name="T12" fmla="*/ 24 w 29"/>
                <a:gd name="T13" fmla="*/ 35 h 52"/>
                <a:gd name="T14" fmla="*/ 24 w 29"/>
                <a:gd name="T15" fmla="*/ 32 h 52"/>
                <a:gd name="T16" fmla="*/ 12 w 29"/>
                <a:gd name="T17" fmla="*/ 36 h 52"/>
                <a:gd name="T18" fmla="*/ 0 w 29"/>
                <a:gd name="T19" fmla="*/ 19 h 52"/>
                <a:gd name="T20" fmla="*/ 13 w 29"/>
                <a:gd name="T21" fmla="*/ 0 h 52"/>
                <a:gd name="T22" fmla="*/ 24 w 29"/>
                <a:gd name="T23" fmla="*/ 4 h 52"/>
                <a:gd name="T24" fmla="*/ 24 w 29"/>
                <a:gd name="T25" fmla="*/ 1 h 52"/>
                <a:gd name="T26" fmla="*/ 29 w 29"/>
                <a:gd name="T27" fmla="*/ 1 h 52"/>
                <a:gd name="T28" fmla="*/ 29 w 29"/>
                <a:gd name="T29" fmla="*/ 34 h 52"/>
                <a:gd name="T30" fmla="*/ 25 w 29"/>
                <a:gd name="T31" fmla="*/ 49 h 52"/>
                <a:gd name="T32" fmla="*/ 24 w 29"/>
                <a:gd name="T33" fmla="*/ 8 h 52"/>
                <a:gd name="T34" fmla="*/ 14 w 29"/>
                <a:gd name="T35" fmla="*/ 5 h 52"/>
                <a:gd name="T36" fmla="*/ 6 w 29"/>
                <a:gd name="T37" fmla="*/ 18 h 52"/>
                <a:gd name="T38" fmla="*/ 14 w 29"/>
                <a:gd name="T39" fmla="*/ 31 h 52"/>
                <a:gd name="T40" fmla="*/ 24 w 29"/>
                <a:gd name="T41" fmla="*/ 29 h 52"/>
                <a:gd name="T42" fmla="*/ 24 w 29"/>
                <a:gd name="T43" fmla="*/ 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9" y="52"/>
                    <a:pt x="3" y="50"/>
                  </a:cubicBezTo>
                  <a:cubicBezTo>
                    <a:pt x="3" y="47"/>
                    <a:pt x="3" y="47"/>
                    <a:pt x="3" y="47"/>
                  </a:cubicBezTo>
                  <a:cubicBezTo>
                    <a:pt x="8" y="47"/>
                    <a:pt x="10" y="47"/>
                    <a:pt x="13" y="47"/>
                  </a:cubicBezTo>
                  <a:cubicBezTo>
                    <a:pt x="18" y="47"/>
                    <a:pt x="21" y="46"/>
                    <a:pt x="22" y="44"/>
                  </a:cubicBezTo>
                  <a:cubicBezTo>
                    <a:pt x="23" y="42"/>
                    <a:pt x="24" y="40"/>
                    <a:pt x="24" y="35"/>
                  </a:cubicBezTo>
                  <a:cubicBezTo>
                    <a:pt x="24" y="32"/>
                    <a:pt x="24" y="32"/>
                    <a:pt x="24" y="32"/>
                  </a:cubicBezTo>
                  <a:cubicBezTo>
                    <a:pt x="19" y="35"/>
                    <a:pt x="15" y="36"/>
                    <a:pt x="12" y="36"/>
                  </a:cubicBezTo>
                  <a:cubicBezTo>
                    <a:pt x="4" y="36"/>
                    <a:pt x="0" y="30"/>
                    <a:pt x="0" y="19"/>
                  </a:cubicBezTo>
                  <a:cubicBezTo>
                    <a:pt x="0" y="8"/>
                    <a:pt x="5" y="0"/>
                    <a:pt x="13" y="0"/>
                  </a:cubicBezTo>
                  <a:cubicBezTo>
                    <a:pt x="17" y="0"/>
                    <a:pt x="20" y="2"/>
                    <a:pt x="24" y="4"/>
                  </a:cubicBezTo>
                  <a:cubicBezTo>
                    <a:pt x="24" y="1"/>
                    <a:pt x="24" y="1"/>
                    <a:pt x="24" y="1"/>
                  </a:cubicBezTo>
                  <a:cubicBezTo>
                    <a:pt x="29" y="1"/>
                    <a:pt x="29" y="1"/>
                    <a:pt x="29" y="1"/>
                  </a:cubicBezTo>
                  <a:cubicBezTo>
                    <a:pt x="29" y="34"/>
                    <a:pt x="29" y="34"/>
                    <a:pt x="29" y="34"/>
                  </a:cubicBezTo>
                  <a:cubicBezTo>
                    <a:pt x="29" y="44"/>
                    <a:pt x="28" y="46"/>
                    <a:pt x="25" y="49"/>
                  </a:cubicBezTo>
                  <a:moveTo>
                    <a:pt x="24" y="8"/>
                  </a:moveTo>
                  <a:cubicBezTo>
                    <a:pt x="18" y="6"/>
                    <a:pt x="17" y="5"/>
                    <a:pt x="14" y="5"/>
                  </a:cubicBezTo>
                  <a:cubicBezTo>
                    <a:pt x="9" y="5"/>
                    <a:pt x="6" y="10"/>
                    <a:pt x="6" y="18"/>
                  </a:cubicBezTo>
                  <a:cubicBezTo>
                    <a:pt x="6" y="27"/>
                    <a:pt x="9" y="31"/>
                    <a:pt x="14" y="31"/>
                  </a:cubicBezTo>
                  <a:cubicBezTo>
                    <a:pt x="16" y="31"/>
                    <a:pt x="18" y="31"/>
                    <a:pt x="24" y="29"/>
                  </a:cubicBezTo>
                  <a:lnTo>
                    <a:pt x="24" y="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8"/>
            <p:cNvSpPr>
              <a:spLocks/>
            </p:cNvSpPr>
            <p:nvPr userDrawn="1"/>
          </p:nvSpPr>
          <p:spPr bwMode="auto">
            <a:xfrm>
              <a:off x="-1397281" y="946852"/>
              <a:ext cx="63500" cy="104775"/>
            </a:xfrm>
            <a:custGeom>
              <a:avLst/>
              <a:gdLst>
                <a:gd name="T0" fmla="*/ 11 w 23"/>
                <a:gd name="T1" fmla="*/ 37 h 37"/>
                <a:gd name="T2" fmla="*/ 0 w 23"/>
                <a:gd name="T3" fmla="*/ 35 h 37"/>
                <a:gd name="T4" fmla="*/ 1 w 23"/>
                <a:gd name="T5" fmla="*/ 31 h 37"/>
                <a:gd name="T6" fmla="*/ 10 w 23"/>
                <a:gd name="T7" fmla="*/ 32 h 37"/>
                <a:gd name="T8" fmla="*/ 18 w 23"/>
                <a:gd name="T9" fmla="*/ 27 h 37"/>
                <a:gd name="T10" fmla="*/ 12 w 23"/>
                <a:gd name="T11" fmla="*/ 21 h 37"/>
                <a:gd name="T12" fmla="*/ 1 w 23"/>
                <a:gd name="T13" fmla="*/ 11 h 37"/>
                <a:gd name="T14" fmla="*/ 12 w 23"/>
                <a:gd name="T15" fmla="*/ 0 h 37"/>
                <a:gd name="T16" fmla="*/ 21 w 23"/>
                <a:gd name="T17" fmla="*/ 2 h 37"/>
                <a:gd name="T18" fmla="*/ 21 w 23"/>
                <a:gd name="T19" fmla="*/ 6 h 37"/>
                <a:gd name="T20" fmla="*/ 13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5" y="37"/>
                    <a:pt x="0" y="35"/>
                  </a:cubicBezTo>
                  <a:cubicBezTo>
                    <a:pt x="1" y="31"/>
                    <a:pt x="1" y="31"/>
                    <a:pt x="1" y="31"/>
                  </a:cubicBezTo>
                  <a:cubicBezTo>
                    <a:pt x="5" y="32"/>
                    <a:pt x="7" y="32"/>
                    <a:pt x="10" y="32"/>
                  </a:cubicBezTo>
                  <a:cubicBezTo>
                    <a:pt x="15" y="32"/>
                    <a:pt x="18" y="30"/>
                    <a:pt x="18" y="27"/>
                  </a:cubicBezTo>
                  <a:cubicBezTo>
                    <a:pt x="18" y="24"/>
                    <a:pt x="16" y="22"/>
                    <a:pt x="12" y="21"/>
                  </a:cubicBezTo>
                  <a:cubicBezTo>
                    <a:pt x="6" y="19"/>
                    <a:pt x="1" y="17"/>
                    <a:pt x="1" y="11"/>
                  </a:cubicBezTo>
                  <a:cubicBezTo>
                    <a:pt x="1" y="4"/>
                    <a:pt x="5" y="0"/>
                    <a:pt x="12" y="0"/>
                  </a:cubicBezTo>
                  <a:cubicBezTo>
                    <a:pt x="15" y="0"/>
                    <a:pt x="18" y="1"/>
                    <a:pt x="21" y="2"/>
                  </a:cubicBezTo>
                  <a:cubicBezTo>
                    <a:pt x="21" y="6"/>
                    <a:pt x="21" y="6"/>
                    <a:pt x="21" y="6"/>
                  </a:cubicBezTo>
                  <a:cubicBezTo>
                    <a:pt x="17" y="5"/>
                    <a:pt x="15" y="5"/>
                    <a:pt x="13" y="5"/>
                  </a:cubicBezTo>
                  <a:cubicBezTo>
                    <a:pt x="9" y="5"/>
                    <a:pt x="6" y="7"/>
                    <a:pt x="6" y="10"/>
                  </a:cubicBezTo>
                  <a:cubicBezTo>
                    <a:pt x="6" y="18"/>
                    <a:pt x="23" y="14"/>
                    <a:pt x="23" y="26"/>
                  </a:cubicBezTo>
                  <a:cubicBezTo>
                    <a:pt x="23" y="33"/>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9"/>
            <p:cNvSpPr>
              <a:spLocks/>
            </p:cNvSpPr>
            <p:nvPr userDrawn="1"/>
          </p:nvSpPr>
          <p:spPr bwMode="auto">
            <a:xfrm>
              <a:off x="-1324256" y="924627"/>
              <a:ext cx="63500" cy="127000"/>
            </a:xfrm>
            <a:custGeom>
              <a:avLst/>
              <a:gdLst>
                <a:gd name="T0" fmla="*/ 13 w 23"/>
                <a:gd name="T1" fmla="*/ 45 h 45"/>
                <a:gd name="T2" fmla="*/ 7 w 23"/>
                <a:gd name="T3" fmla="*/ 42 h 45"/>
                <a:gd name="T4" fmla="*/ 6 w 23"/>
                <a:gd name="T5" fmla="*/ 35 h 45"/>
                <a:gd name="T6" fmla="*/ 6 w 23"/>
                <a:gd name="T7" fmla="*/ 13 h 45"/>
                <a:gd name="T8" fmla="*/ 0 w 23"/>
                <a:gd name="T9" fmla="*/ 13 h 45"/>
                <a:gd name="T10" fmla="*/ 0 w 23"/>
                <a:gd name="T11" fmla="*/ 10 h 45"/>
                <a:gd name="T12" fmla="*/ 6 w 23"/>
                <a:gd name="T13" fmla="*/ 9 h 45"/>
                <a:gd name="T14" fmla="*/ 6 w 23"/>
                <a:gd name="T15" fmla="*/ 0 h 45"/>
                <a:gd name="T16" fmla="*/ 12 w 23"/>
                <a:gd name="T17" fmla="*/ 0 h 45"/>
                <a:gd name="T18" fmla="*/ 12 w 23"/>
                <a:gd name="T19" fmla="*/ 9 h 45"/>
                <a:gd name="T20" fmla="*/ 21 w 23"/>
                <a:gd name="T21" fmla="*/ 9 h 45"/>
                <a:gd name="T22" fmla="*/ 21 w 23"/>
                <a:gd name="T23" fmla="*/ 13 h 45"/>
                <a:gd name="T24" fmla="*/ 12 w 23"/>
                <a:gd name="T25" fmla="*/ 13 h 45"/>
                <a:gd name="T26" fmla="*/ 12 w 23"/>
                <a:gd name="T27" fmla="*/ 32 h 45"/>
                <a:gd name="T28" fmla="*/ 12 w 23"/>
                <a:gd name="T29" fmla="*/ 39 h 45"/>
                <a:gd name="T30" fmla="*/ 15 w 23"/>
                <a:gd name="T31" fmla="*/ 40 h 45"/>
                <a:gd name="T32" fmla="*/ 22 w 23"/>
                <a:gd name="T33" fmla="*/ 39 h 45"/>
                <a:gd name="T34" fmla="*/ 23 w 23"/>
                <a:gd name="T35" fmla="*/ 43 h 45"/>
                <a:gd name="T36" fmla="*/ 13 w 23"/>
                <a:gd name="T37"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 h="45">
                  <a:moveTo>
                    <a:pt x="13" y="45"/>
                  </a:moveTo>
                  <a:cubicBezTo>
                    <a:pt x="10" y="45"/>
                    <a:pt x="8" y="44"/>
                    <a:pt x="7" y="42"/>
                  </a:cubicBezTo>
                  <a:cubicBezTo>
                    <a:pt x="6" y="40"/>
                    <a:pt x="6" y="39"/>
                    <a:pt x="6" y="35"/>
                  </a:cubicBezTo>
                  <a:cubicBezTo>
                    <a:pt x="6" y="13"/>
                    <a:pt x="6" y="13"/>
                    <a:pt x="6" y="13"/>
                  </a:cubicBezTo>
                  <a:cubicBezTo>
                    <a:pt x="0" y="13"/>
                    <a:pt x="0" y="13"/>
                    <a:pt x="0" y="13"/>
                  </a:cubicBezTo>
                  <a:cubicBezTo>
                    <a:pt x="0" y="10"/>
                    <a:pt x="0" y="10"/>
                    <a:pt x="0" y="10"/>
                  </a:cubicBezTo>
                  <a:cubicBezTo>
                    <a:pt x="6" y="9"/>
                    <a:pt x="6" y="9"/>
                    <a:pt x="6" y="9"/>
                  </a:cubicBezTo>
                  <a:cubicBezTo>
                    <a:pt x="6" y="0"/>
                    <a:pt x="6" y="0"/>
                    <a:pt x="6" y="0"/>
                  </a:cubicBezTo>
                  <a:cubicBezTo>
                    <a:pt x="12" y="0"/>
                    <a:pt x="12" y="0"/>
                    <a:pt x="12" y="0"/>
                  </a:cubicBezTo>
                  <a:cubicBezTo>
                    <a:pt x="12" y="9"/>
                    <a:pt x="12" y="9"/>
                    <a:pt x="12" y="9"/>
                  </a:cubicBezTo>
                  <a:cubicBezTo>
                    <a:pt x="21" y="9"/>
                    <a:pt x="21" y="9"/>
                    <a:pt x="21" y="9"/>
                  </a:cubicBezTo>
                  <a:cubicBezTo>
                    <a:pt x="21" y="13"/>
                    <a:pt x="21" y="13"/>
                    <a:pt x="21" y="13"/>
                  </a:cubicBezTo>
                  <a:cubicBezTo>
                    <a:pt x="12" y="13"/>
                    <a:pt x="12" y="13"/>
                    <a:pt x="12" y="13"/>
                  </a:cubicBezTo>
                  <a:cubicBezTo>
                    <a:pt x="12" y="32"/>
                    <a:pt x="12" y="32"/>
                    <a:pt x="12" y="32"/>
                  </a:cubicBezTo>
                  <a:cubicBezTo>
                    <a:pt x="12" y="38"/>
                    <a:pt x="12" y="38"/>
                    <a:pt x="12" y="39"/>
                  </a:cubicBezTo>
                  <a:cubicBezTo>
                    <a:pt x="13" y="40"/>
                    <a:pt x="14" y="40"/>
                    <a:pt x="15" y="40"/>
                  </a:cubicBezTo>
                  <a:cubicBezTo>
                    <a:pt x="17" y="40"/>
                    <a:pt x="19" y="40"/>
                    <a:pt x="22" y="39"/>
                  </a:cubicBezTo>
                  <a:cubicBezTo>
                    <a:pt x="23" y="43"/>
                    <a:pt x="23" y="43"/>
                    <a:pt x="23" y="43"/>
                  </a:cubicBezTo>
                  <a:cubicBezTo>
                    <a:pt x="19" y="44"/>
                    <a:pt x="16" y="45"/>
                    <a:pt x="13" y="4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30"/>
            <p:cNvSpPr>
              <a:spLocks noEditPoints="1"/>
            </p:cNvSpPr>
            <p:nvPr userDrawn="1"/>
          </p:nvSpPr>
          <p:spPr bwMode="auto">
            <a:xfrm>
              <a:off x="-1249643" y="946852"/>
              <a:ext cx="71437" cy="104775"/>
            </a:xfrm>
            <a:custGeom>
              <a:avLst/>
              <a:gdLst>
                <a:gd name="T0" fmla="*/ 20 w 25"/>
                <a:gd name="T1" fmla="*/ 36 h 37"/>
                <a:gd name="T2" fmla="*/ 20 w 25"/>
                <a:gd name="T3" fmla="*/ 33 h 37"/>
                <a:gd name="T4" fmla="*/ 9 w 25"/>
                <a:gd name="T5" fmla="*/ 37 h 37"/>
                <a:gd name="T6" fmla="*/ 0 w 25"/>
                <a:gd name="T7" fmla="*/ 26 h 37"/>
                <a:gd name="T8" fmla="*/ 7 w 25"/>
                <a:gd name="T9" fmla="*/ 16 h 37"/>
                <a:gd name="T10" fmla="*/ 20 w 25"/>
                <a:gd name="T11" fmla="*/ 15 h 37"/>
                <a:gd name="T12" fmla="*/ 20 w 25"/>
                <a:gd name="T13" fmla="*/ 14 h 37"/>
                <a:gd name="T14" fmla="*/ 13 w 25"/>
                <a:gd name="T15" fmla="*/ 5 h 37"/>
                <a:gd name="T16" fmla="*/ 3 w 25"/>
                <a:gd name="T17" fmla="*/ 7 h 37"/>
                <a:gd name="T18" fmla="*/ 2 w 25"/>
                <a:gd name="T19" fmla="*/ 3 h 37"/>
                <a:gd name="T20" fmla="*/ 16 w 25"/>
                <a:gd name="T21" fmla="*/ 0 h 37"/>
                <a:gd name="T22" fmla="*/ 23 w 25"/>
                <a:gd name="T23" fmla="*/ 3 h 37"/>
                <a:gd name="T24" fmla="*/ 25 w 25"/>
                <a:gd name="T25" fmla="*/ 14 h 37"/>
                <a:gd name="T26" fmla="*/ 25 w 25"/>
                <a:gd name="T27" fmla="*/ 36 h 37"/>
                <a:gd name="T28" fmla="*/ 20 w 25"/>
                <a:gd name="T29" fmla="*/ 36 h 37"/>
                <a:gd name="T30" fmla="*/ 20 w 25"/>
                <a:gd name="T31" fmla="*/ 19 h 37"/>
                <a:gd name="T32" fmla="*/ 6 w 25"/>
                <a:gd name="T33" fmla="*/ 26 h 37"/>
                <a:gd name="T34" fmla="*/ 11 w 25"/>
                <a:gd name="T35" fmla="*/ 32 h 37"/>
                <a:gd name="T36" fmla="*/ 20 w 25"/>
                <a:gd name="T37" fmla="*/ 30 h 37"/>
                <a:gd name="T38" fmla="*/ 20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20" y="36"/>
                  </a:moveTo>
                  <a:cubicBezTo>
                    <a:pt x="20" y="33"/>
                    <a:pt x="20" y="33"/>
                    <a:pt x="20" y="33"/>
                  </a:cubicBezTo>
                  <a:cubicBezTo>
                    <a:pt x="15" y="36"/>
                    <a:pt x="12" y="37"/>
                    <a:pt x="9" y="37"/>
                  </a:cubicBezTo>
                  <a:cubicBezTo>
                    <a:pt x="5" y="37"/>
                    <a:pt x="0" y="34"/>
                    <a:pt x="0" y="26"/>
                  </a:cubicBezTo>
                  <a:cubicBezTo>
                    <a:pt x="0" y="20"/>
                    <a:pt x="3" y="17"/>
                    <a:pt x="7" y="16"/>
                  </a:cubicBezTo>
                  <a:cubicBezTo>
                    <a:pt x="9" y="15"/>
                    <a:pt x="13" y="15"/>
                    <a:pt x="20" y="15"/>
                  </a:cubicBezTo>
                  <a:cubicBezTo>
                    <a:pt x="20" y="14"/>
                    <a:pt x="20" y="14"/>
                    <a:pt x="20" y="14"/>
                  </a:cubicBezTo>
                  <a:cubicBezTo>
                    <a:pt x="20" y="8"/>
                    <a:pt x="20" y="5"/>
                    <a:pt x="13" y="5"/>
                  </a:cubicBezTo>
                  <a:cubicBezTo>
                    <a:pt x="11" y="5"/>
                    <a:pt x="7" y="6"/>
                    <a:pt x="3" y="7"/>
                  </a:cubicBezTo>
                  <a:cubicBezTo>
                    <a:pt x="2" y="3"/>
                    <a:pt x="2" y="3"/>
                    <a:pt x="2" y="3"/>
                  </a:cubicBezTo>
                  <a:cubicBezTo>
                    <a:pt x="8" y="1"/>
                    <a:pt x="12" y="0"/>
                    <a:pt x="16" y="0"/>
                  </a:cubicBezTo>
                  <a:cubicBezTo>
                    <a:pt x="19" y="0"/>
                    <a:pt x="22" y="1"/>
                    <a:pt x="23" y="3"/>
                  </a:cubicBezTo>
                  <a:cubicBezTo>
                    <a:pt x="25" y="5"/>
                    <a:pt x="25" y="7"/>
                    <a:pt x="25" y="14"/>
                  </a:cubicBezTo>
                  <a:cubicBezTo>
                    <a:pt x="25" y="36"/>
                    <a:pt x="25" y="36"/>
                    <a:pt x="25" y="36"/>
                  </a:cubicBezTo>
                  <a:lnTo>
                    <a:pt x="20" y="36"/>
                  </a:lnTo>
                  <a:close/>
                  <a:moveTo>
                    <a:pt x="20" y="19"/>
                  </a:moveTo>
                  <a:cubicBezTo>
                    <a:pt x="8" y="20"/>
                    <a:pt x="6" y="21"/>
                    <a:pt x="6" y="26"/>
                  </a:cubicBezTo>
                  <a:cubicBezTo>
                    <a:pt x="6" y="30"/>
                    <a:pt x="8" y="32"/>
                    <a:pt x="11" y="32"/>
                  </a:cubicBezTo>
                  <a:cubicBezTo>
                    <a:pt x="14" y="32"/>
                    <a:pt x="20" y="30"/>
                    <a:pt x="20" y="30"/>
                  </a:cubicBezTo>
                  <a:lnTo>
                    <a:pt x="20"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1"/>
            <p:cNvSpPr>
              <a:spLocks/>
            </p:cNvSpPr>
            <p:nvPr userDrawn="1"/>
          </p:nvSpPr>
          <p:spPr bwMode="auto">
            <a:xfrm>
              <a:off x="-1148043" y="946852"/>
              <a:ext cx="76200" cy="101600"/>
            </a:xfrm>
            <a:custGeom>
              <a:avLst/>
              <a:gdLst>
                <a:gd name="T0" fmla="*/ 21 w 27"/>
                <a:gd name="T1" fmla="*/ 36 h 36"/>
                <a:gd name="T2" fmla="*/ 21 w 27"/>
                <a:gd name="T3" fmla="*/ 15 h 36"/>
                <a:gd name="T4" fmla="*/ 15 w 27"/>
                <a:gd name="T5" fmla="*/ 5 h 36"/>
                <a:gd name="T6" fmla="*/ 5 w 27"/>
                <a:gd name="T7" fmla="*/ 7 h 36"/>
                <a:gd name="T8" fmla="*/ 5 w 27"/>
                <a:gd name="T9" fmla="*/ 36 h 36"/>
                <a:gd name="T10" fmla="*/ 0 w 27"/>
                <a:gd name="T11" fmla="*/ 36 h 36"/>
                <a:gd name="T12" fmla="*/ 0 w 27"/>
                <a:gd name="T13" fmla="*/ 1 h 36"/>
                <a:gd name="T14" fmla="*/ 5 w 27"/>
                <a:gd name="T15" fmla="*/ 1 h 36"/>
                <a:gd name="T16" fmla="*/ 5 w 27"/>
                <a:gd name="T17" fmla="*/ 4 h 36"/>
                <a:gd name="T18" fmla="*/ 17 w 27"/>
                <a:gd name="T19" fmla="*/ 0 h 36"/>
                <a:gd name="T20" fmla="*/ 25 w 27"/>
                <a:gd name="T21" fmla="*/ 4 h 36"/>
                <a:gd name="T22" fmla="*/ 27 w 27"/>
                <a:gd name="T23" fmla="*/ 13 h 36"/>
                <a:gd name="T24" fmla="*/ 27 w 27"/>
                <a:gd name="T25" fmla="*/ 36 h 36"/>
                <a:gd name="T26" fmla="*/ 21 w 27"/>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36">
                  <a:moveTo>
                    <a:pt x="21" y="36"/>
                  </a:moveTo>
                  <a:cubicBezTo>
                    <a:pt x="21" y="15"/>
                    <a:pt x="21" y="15"/>
                    <a:pt x="21" y="15"/>
                  </a:cubicBezTo>
                  <a:cubicBezTo>
                    <a:pt x="21" y="10"/>
                    <a:pt x="22" y="5"/>
                    <a:pt x="15" y="5"/>
                  </a:cubicBezTo>
                  <a:cubicBezTo>
                    <a:pt x="12" y="5"/>
                    <a:pt x="9" y="6"/>
                    <a:pt x="5" y="7"/>
                  </a:cubicBezTo>
                  <a:cubicBezTo>
                    <a:pt x="5" y="36"/>
                    <a:pt x="5" y="36"/>
                    <a:pt x="5" y="36"/>
                  </a:cubicBezTo>
                  <a:cubicBezTo>
                    <a:pt x="0" y="36"/>
                    <a:pt x="0" y="36"/>
                    <a:pt x="0" y="36"/>
                  </a:cubicBezTo>
                  <a:cubicBezTo>
                    <a:pt x="0" y="1"/>
                    <a:pt x="0" y="1"/>
                    <a:pt x="0" y="1"/>
                  </a:cubicBezTo>
                  <a:cubicBezTo>
                    <a:pt x="5" y="1"/>
                    <a:pt x="5" y="1"/>
                    <a:pt x="5" y="1"/>
                  </a:cubicBezTo>
                  <a:cubicBezTo>
                    <a:pt x="5" y="4"/>
                    <a:pt x="5" y="4"/>
                    <a:pt x="5" y="4"/>
                  </a:cubicBezTo>
                  <a:cubicBezTo>
                    <a:pt x="10" y="2"/>
                    <a:pt x="14" y="0"/>
                    <a:pt x="17" y="0"/>
                  </a:cubicBezTo>
                  <a:cubicBezTo>
                    <a:pt x="21" y="0"/>
                    <a:pt x="23" y="2"/>
                    <a:pt x="25" y="4"/>
                  </a:cubicBezTo>
                  <a:cubicBezTo>
                    <a:pt x="27" y="6"/>
                    <a:pt x="27" y="7"/>
                    <a:pt x="27" y="13"/>
                  </a:cubicBezTo>
                  <a:cubicBezTo>
                    <a:pt x="27" y="36"/>
                    <a:pt x="27" y="36"/>
                    <a:pt x="27" y="36"/>
                  </a:cubicBezTo>
                  <a:lnTo>
                    <a:pt x="21"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32"/>
            <p:cNvSpPr>
              <a:spLocks noEditPoints="1"/>
            </p:cNvSpPr>
            <p:nvPr userDrawn="1"/>
          </p:nvSpPr>
          <p:spPr bwMode="auto">
            <a:xfrm>
              <a:off x="-1049618"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19" y="53"/>
                    <a:pt x="15" y="54"/>
                    <a:pt x="12" y="54"/>
                  </a:cubicBezTo>
                  <a:cubicBezTo>
                    <a:pt x="4" y="54"/>
                    <a:pt x="0" y="47"/>
                    <a:pt x="0" y="36"/>
                  </a:cubicBezTo>
                  <a:cubicBezTo>
                    <a:pt x="0" y="25"/>
                    <a:pt x="5" y="17"/>
                    <a:pt x="13" y="17"/>
                  </a:cubicBezTo>
                  <a:cubicBezTo>
                    <a:pt x="17" y="17"/>
                    <a:pt x="20"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8" y="23"/>
                    <a:pt x="17" y="22"/>
                    <a:pt x="14" y="22"/>
                  </a:cubicBezTo>
                  <a:cubicBezTo>
                    <a:pt x="9" y="22"/>
                    <a:pt x="6" y="27"/>
                    <a:pt x="6" y="35"/>
                  </a:cubicBezTo>
                  <a:cubicBezTo>
                    <a:pt x="6" y="45"/>
                    <a:pt x="8"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3"/>
            <p:cNvSpPr>
              <a:spLocks noEditPoints="1"/>
            </p:cNvSpPr>
            <p:nvPr userDrawn="1"/>
          </p:nvSpPr>
          <p:spPr bwMode="auto">
            <a:xfrm>
              <a:off x="-943256" y="946852"/>
              <a:ext cx="69850" cy="104775"/>
            </a:xfrm>
            <a:custGeom>
              <a:avLst/>
              <a:gdLst>
                <a:gd name="T0" fmla="*/ 19 w 25"/>
                <a:gd name="T1" fmla="*/ 36 h 37"/>
                <a:gd name="T2" fmla="*/ 19 w 25"/>
                <a:gd name="T3" fmla="*/ 33 h 37"/>
                <a:gd name="T4" fmla="*/ 9 w 25"/>
                <a:gd name="T5" fmla="*/ 37 h 37"/>
                <a:gd name="T6" fmla="*/ 0 w 25"/>
                <a:gd name="T7" fmla="*/ 26 h 37"/>
                <a:gd name="T8" fmla="*/ 6 w 25"/>
                <a:gd name="T9" fmla="*/ 16 h 37"/>
                <a:gd name="T10" fmla="*/ 19 w 25"/>
                <a:gd name="T11" fmla="*/ 15 h 37"/>
                <a:gd name="T12" fmla="*/ 19 w 25"/>
                <a:gd name="T13" fmla="*/ 14 h 37"/>
                <a:gd name="T14" fmla="*/ 13 w 25"/>
                <a:gd name="T15" fmla="*/ 5 h 37"/>
                <a:gd name="T16" fmla="*/ 2 w 25"/>
                <a:gd name="T17" fmla="*/ 7 h 37"/>
                <a:gd name="T18" fmla="*/ 2 w 25"/>
                <a:gd name="T19" fmla="*/ 3 h 37"/>
                <a:gd name="T20" fmla="*/ 15 w 25"/>
                <a:gd name="T21" fmla="*/ 0 h 37"/>
                <a:gd name="T22" fmla="*/ 23 w 25"/>
                <a:gd name="T23" fmla="*/ 3 h 37"/>
                <a:gd name="T24" fmla="*/ 25 w 25"/>
                <a:gd name="T25" fmla="*/ 14 h 37"/>
                <a:gd name="T26" fmla="*/ 25 w 25"/>
                <a:gd name="T27" fmla="*/ 36 h 37"/>
                <a:gd name="T28" fmla="*/ 19 w 25"/>
                <a:gd name="T29" fmla="*/ 36 h 37"/>
                <a:gd name="T30" fmla="*/ 19 w 25"/>
                <a:gd name="T31" fmla="*/ 19 h 37"/>
                <a:gd name="T32" fmla="*/ 5 w 25"/>
                <a:gd name="T33" fmla="*/ 26 h 37"/>
                <a:gd name="T34" fmla="*/ 10 w 25"/>
                <a:gd name="T35" fmla="*/ 32 h 37"/>
                <a:gd name="T36" fmla="*/ 19 w 25"/>
                <a:gd name="T37" fmla="*/ 30 h 37"/>
                <a:gd name="T38" fmla="*/ 19 w 25"/>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7">
                  <a:moveTo>
                    <a:pt x="19" y="36"/>
                  </a:moveTo>
                  <a:cubicBezTo>
                    <a:pt x="19" y="33"/>
                    <a:pt x="19" y="33"/>
                    <a:pt x="19" y="33"/>
                  </a:cubicBezTo>
                  <a:cubicBezTo>
                    <a:pt x="15" y="36"/>
                    <a:pt x="12" y="37"/>
                    <a:pt x="9" y="37"/>
                  </a:cubicBezTo>
                  <a:cubicBezTo>
                    <a:pt x="4" y="37"/>
                    <a:pt x="0" y="34"/>
                    <a:pt x="0" y="26"/>
                  </a:cubicBezTo>
                  <a:cubicBezTo>
                    <a:pt x="0" y="20"/>
                    <a:pt x="2" y="17"/>
                    <a:pt x="6" y="16"/>
                  </a:cubicBezTo>
                  <a:cubicBezTo>
                    <a:pt x="9" y="15"/>
                    <a:pt x="12" y="15"/>
                    <a:pt x="19" y="15"/>
                  </a:cubicBezTo>
                  <a:cubicBezTo>
                    <a:pt x="19" y="14"/>
                    <a:pt x="19" y="14"/>
                    <a:pt x="19" y="14"/>
                  </a:cubicBezTo>
                  <a:cubicBezTo>
                    <a:pt x="19" y="8"/>
                    <a:pt x="20" y="5"/>
                    <a:pt x="13" y="5"/>
                  </a:cubicBezTo>
                  <a:cubicBezTo>
                    <a:pt x="10" y="5"/>
                    <a:pt x="7" y="6"/>
                    <a:pt x="2" y="7"/>
                  </a:cubicBezTo>
                  <a:cubicBezTo>
                    <a:pt x="2" y="3"/>
                    <a:pt x="2" y="3"/>
                    <a:pt x="2" y="3"/>
                  </a:cubicBezTo>
                  <a:cubicBezTo>
                    <a:pt x="7" y="1"/>
                    <a:pt x="11" y="0"/>
                    <a:pt x="15" y="0"/>
                  </a:cubicBezTo>
                  <a:cubicBezTo>
                    <a:pt x="19" y="0"/>
                    <a:pt x="21" y="1"/>
                    <a:pt x="23" y="3"/>
                  </a:cubicBezTo>
                  <a:cubicBezTo>
                    <a:pt x="24" y="5"/>
                    <a:pt x="25" y="7"/>
                    <a:pt x="25" y="14"/>
                  </a:cubicBezTo>
                  <a:cubicBezTo>
                    <a:pt x="25" y="36"/>
                    <a:pt x="25" y="36"/>
                    <a:pt x="25" y="36"/>
                  </a:cubicBezTo>
                  <a:lnTo>
                    <a:pt x="19" y="36"/>
                  </a:lnTo>
                  <a:close/>
                  <a:moveTo>
                    <a:pt x="19" y="19"/>
                  </a:moveTo>
                  <a:cubicBezTo>
                    <a:pt x="8" y="20"/>
                    <a:pt x="5" y="21"/>
                    <a:pt x="5" y="26"/>
                  </a:cubicBezTo>
                  <a:cubicBezTo>
                    <a:pt x="5" y="30"/>
                    <a:pt x="7" y="32"/>
                    <a:pt x="10" y="32"/>
                  </a:cubicBezTo>
                  <a:cubicBezTo>
                    <a:pt x="13" y="32"/>
                    <a:pt x="19" y="30"/>
                    <a:pt x="19" y="30"/>
                  </a:cubicBezTo>
                  <a:lnTo>
                    <a:pt x="19"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4"/>
            <p:cNvSpPr>
              <a:spLocks/>
            </p:cNvSpPr>
            <p:nvPr userDrawn="1"/>
          </p:nvSpPr>
          <p:spPr bwMode="auto">
            <a:xfrm>
              <a:off x="-844831" y="950027"/>
              <a:ext cx="47625" cy="98425"/>
            </a:xfrm>
            <a:custGeom>
              <a:avLst/>
              <a:gdLst>
                <a:gd name="T0" fmla="*/ 15 w 17"/>
                <a:gd name="T1" fmla="*/ 5 h 35"/>
                <a:gd name="T2" fmla="*/ 6 w 17"/>
                <a:gd name="T3" fmla="*/ 7 h 35"/>
                <a:gd name="T4" fmla="*/ 6 w 17"/>
                <a:gd name="T5" fmla="*/ 35 h 35"/>
                <a:gd name="T6" fmla="*/ 0 w 17"/>
                <a:gd name="T7" fmla="*/ 35 h 35"/>
                <a:gd name="T8" fmla="*/ 0 w 17"/>
                <a:gd name="T9" fmla="*/ 0 h 35"/>
                <a:gd name="T10" fmla="*/ 5 w 17"/>
                <a:gd name="T11" fmla="*/ 0 h 35"/>
                <a:gd name="T12" fmla="*/ 5 w 17"/>
                <a:gd name="T13" fmla="*/ 3 h 35"/>
                <a:gd name="T14" fmla="*/ 15 w 17"/>
                <a:gd name="T15" fmla="*/ 0 h 35"/>
                <a:gd name="T16" fmla="*/ 17 w 17"/>
                <a:gd name="T17" fmla="*/ 0 h 35"/>
                <a:gd name="T18" fmla="*/ 17 w 17"/>
                <a:gd name="T19" fmla="*/ 5 h 35"/>
                <a:gd name="T20" fmla="*/ 15 w 17"/>
                <a:gd name="T21"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35">
                  <a:moveTo>
                    <a:pt x="15" y="5"/>
                  </a:moveTo>
                  <a:cubicBezTo>
                    <a:pt x="12" y="5"/>
                    <a:pt x="9" y="5"/>
                    <a:pt x="6" y="7"/>
                  </a:cubicBezTo>
                  <a:cubicBezTo>
                    <a:pt x="6" y="35"/>
                    <a:pt x="6" y="35"/>
                    <a:pt x="6" y="35"/>
                  </a:cubicBezTo>
                  <a:cubicBezTo>
                    <a:pt x="0" y="35"/>
                    <a:pt x="0" y="35"/>
                    <a:pt x="0" y="35"/>
                  </a:cubicBezTo>
                  <a:cubicBezTo>
                    <a:pt x="0" y="0"/>
                    <a:pt x="0" y="0"/>
                    <a:pt x="0" y="0"/>
                  </a:cubicBezTo>
                  <a:cubicBezTo>
                    <a:pt x="5" y="0"/>
                    <a:pt x="5" y="0"/>
                    <a:pt x="5" y="0"/>
                  </a:cubicBezTo>
                  <a:cubicBezTo>
                    <a:pt x="5" y="3"/>
                    <a:pt x="5" y="3"/>
                    <a:pt x="5" y="3"/>
                  </a:cubicBezTo>
                  <a:cubicBezTo>
                    <a:pt x="9" y="1"/>
                    <a:pt x="12" y="0"/>
                    <a:pt x="15" y="0"/>
                  </a:cubicBezTo>
                  <a:cubicBezTo>
                    <a:pt x="15" y="0"/>
                    <a:pt x="16" y="0"/>
                    <a:pt x="17" y="0"/>
                  </a:cubicBezTo>
                  <a:cubicBezTo>
                    <a:pt x="17" y="5"/>
                    <a:pt x="17" y="5"/>
                    <a:pt x="17" y="5"/>
                  </a:cubicBezTo>
                  <a:cubicBezTo>
                    <a:pt x="16"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5"/>
            <p:cNvSpPr>
              <a:spLocks noEditPoints="1"/>
            </p:cNvSpPr>
            <p:nvPr userDrawn="1"/>
          </p:nvSpPr>
          <p:spPr bwMode="auto">
            <a:xfrm>
              <a:off x="-790856" y="899227"/>
              <a:ext cx="80962" cy="152400"/>
            </a:xfrm>
            <a:custGeom>
              <a:avLst/>
              <a:gdLst>
                <a:gd name="T0" fmla="*/ 24 w 29"/>
                <a:gd name="T1" fmla="*/ 53 h 54"/>
                <a:gd name="T2" fmla="*/ 24 w 29"/>
                <a:gd name="T3" fmla="*/ 50 h 54"/>
                <a:gd name="T4" fmla="*/ 12 w 29"/>
                <a:gd name="T5" fmla="*/ 54 h 54"/>
                <a:gd name="T6" fmla="*/ 0 w 29"/>
                <a:gd name="T7" fmla="*/ 36 h 54"/>
                <a:gd name="T8" fmla="*/ 13 w 29"/>
                <a:gd name="T9" fmla="*/ 17 h 54"/>
                <a:gd name="T10" fmla="*/ 24 w 29"/>
                <a:gd name="T11" fmla="*/ 21 h 54"/>
                <a:gd name="T12" fmla="*/ 24 w 29"/>
                <a:gd name="T13" fmla="*/ 0 h 54"/>
                <a:gd name="T14" fmla="*/ 29 w 29"/>
                <a:gd name="T15" fmla="*/ 0 h 54"/>
                <a:gd name="T16" fmla="*/ 29 w 29"/>
                <a:gd name="T17" fmla="*/ 53 h 54"/>
                <a:gd name="T18" fmla="*/ 24 w 29"/>
                <a:gd name="T19" fmla="*/ 53 h 54"/>
                <a:gd name="T20" fmla="*/ 24 w 29"/>
                <a:gd name="T21" fmla="*/ 25 h 54"/>
                <a:gd name="T22" fmla="*/ 14 w 29"/>
                <a:gd name="T23" fmla="*/ 22 h 54"/>
                <a:gd name="T24" fmla="*/ 6 w 29"/>
                <a:gd name="T25" fmla="*/ 35 h 54"/>
                <a:gd name="T26" fmla="*/ 14 w 29"/>
                <a:gd name="T27" fmla="*/ 49 h 54"/>
                <a:gd name="T28" fmla="*/ 24 w 29"/>
                <a:gd name="T29" fmla="*/ 47 h 54"/>
                <a:gd name="T30" fmla="*/ 24 w 29"/>
                <a:gd name="T31"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54">
                  <a:moveTo>
                    <a:pt x="24" y="53"/>
                  </a:moveTo>
                  <a:cubicBezTo>
                    <a:pt x="24" y="50"/>
                    <a:pt x="24" y="50"/>
                    <a:pt x="24" y="50"/>
                  </a:cubicBezTo>
                  <a:cubicBezTo>
                    <a:pt x="20" y="53"/>
                    <a:pt x="15" y="54"/>
                    <a:pt x="12" y="54"/>
                  </a:cubicBezTo>
                  <a:cubicBezTo>
                    <a:pt x="5" y="54"/>
                    <a:pt x="0" y="47"/>
                    <a:pt x="0" y="36"/>
                  </a:cubicBezTo>
                  <a:cubicBezTo>
                    <a:pt x="0" y="25"/>
                    <a:pt x="5" y="17"/>
                    <a:pt x="13" y="17"/>
                  </a:cubicBezTo>
                  <a:cubicBezTo>
                    <a:pt x="17" y="17"/>
                    <a:pt x="21" y="19"/>
                    <a:pt x="24" y="21"/>
                  </a:cubicBezTo>
                  <a:cubicBezTo>
                    <a:pt x="24" y="0"/>
                    <a:pt x="24" y="0"/>
                    <a:pt x="24" y="0"/>
                  </a:cubicBezTo>
                  <a:cubicBezTo>
                    <a:pt x="29" y="0"/>
                    <a:pt x="29" y="0"/>
                    <a:pt x="29" y="0"/>
                  </a:cubicBezTo>
                  <a:cubicBezTo>
                    <a:pt x="29" y="53"/>
                    <a:pt x="29" y="53"/>
                    <a:pt x="29" y="53"/>
                  </a:cubicBezTo>
                  <a:lnTo>
                    <a:pt x="24" y="53"/>
                  </a:lnTo>
                  <a:close/>
                  <a:moveTo>
                    <a:pt x="24" y="25"/>
                  </a:moveTo>
                  <a:cubicBezTo>
                    <a:pt x="19" y="23"/>
                    <a:pt x="17" y="22"/>
                    <a:pt x="14" y="22"/>
                  </a:cubicBezTo>
                  <a:cubicBezTo>
                    <a:pt x="9" y="22"/>
                    <a:pt x="6" y="27"/>
                    <a:pt x="6" y="35"/>
                  </a:cubicBezTo>
                  <a:cubicBezTo>
                    <a:pt x="6" y="45"/>
                    <a:pt x="9" y="49"/>
                    <a:pt x="14" y="49"/>
                  </a:cubicBezTo>
                  <a:cubicBezTo>
                    <a:pt x="16" y="49"/>
                    <a:pt x="19" y="49"/>
                    <a:pt x="24" y="47"/>
                  </a:cubicBezTo>
                  <a:lnTo>
                    <a:pt x="24"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6"/>
            <p:cNvSpPr>
              <a:spLocks/>
            </p:cNvSpPr>
            <p:nvPr userDrawn="1"/>
          </p:nvSpPr>
          <p:spPr bwMode="auto">
            <a:xfrm>
              <a:off x="-687668" y="946852"/>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7 h 37"/>
                <a:gd name="T10" fmla="*/ 11 w 23"/>
                <a:gd name="T11" fmla="*/ 21 h 37"/>
                <a:gd name="T12" fmla="*/ 0 w 23"/>
                <a:gd name="T13" fmla="*/ 11 h 37"/>
                <a:gd name="T14" fmla="*/ 12 w 23"/>
                <a:gd name="T15" fmla="*/ 0 h 37"/>
                <a:gd name="T16" fmla="*/ 21 w 23"/>
                <a:gd name="T17" fmla="*/ 2 h 37"/>
                <a:gd name="T18" fmla="*/ 20 w 23"/>
                <a:gd name="T19" fmla="*/ 6 h 37"/>
                <a:gd name="T20" fmla="*/ 12 w 23"/>
                <a:gd name="T21" fmla="*/ 5 h 37"/>
                <a:gd name="T22" fmla="*/ 6 w 23"/>
                <a:gd name="T23" fmla="*/ 10 h 37"/>
                <a:gd name="T24" fmla="*/ 23 w 23"/>
                <a:gd name="T25" fmla="*/ 26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7"/>
                    <a:pt x="0" y="35"/>
                  </a:cubicBezTo>
                  <a:cubicBezTo>
                    <a:pt x="1" y="31"/>
                    <a:pt x="1" y="31"/>
                    <a:pt x="1" y="31"/>
                  </a:cubicBezTo>
                  <a:cubicBezTo>
                    <a:pt x="5" y="32"/>
                    <a:pt x="7" y="32"/>
                    <a:pt x="9" y="32"/>
                  </a:cubicBezTo>
                  <a:cubicBezTo>
                    <a:pt x="14" y="32"/>
                    <a:pt x="17" y="30"/>
                    <a:pt x="17" y="27"/>
                  </a:cubicBezTo>
                  <a:cubicBezTo>
                    <a:pt x="17" y="24"/>
                    <a:pt x="16" y="22"/>
                    <a:pt x="11" y="21"/>
                  </a:cubicBezTo>
                  <a:cubicBezTo>
                    <a:pt x="5" y="19"/>
                    <a:pt x="0" y="17"/>
                    <a:pt x="0" y="11"/>
                  </a:cubicBezTo>
                  <a:cubicBezTo>
                    <a:pt x="0" y="4"/>
                    <a:pt x="5" y="0"/>
                    <a:pt x="12" y="0"/>
                  </a:cubicBezTo>
                  <a:cubicBezTo>
                    <a:pt x="14" y="0"/>
                    <a:pt x="18" y="1"/>
                    <a:pt x="21" y="2"/>
                  </a:cubicBezTo>
                  <a:cubicBezTo>
                    <a:pt x="20" y="6"/>
                    <a:pt x="20" y="6"/>
                    <a:pt x="20" y="6"/>
                  </a:cubicBezTo>
                  <a:cubicBezTo>
                    <a:pt x="17" y="5"/>
                    <a:pt x="14" y="5"/>
                    <a:pt x="12" y="5"/>
                  </a:cubicBezTo>
                  <a:cubicBezTo>
                    <a:pt x="8" y="5"/>
                    <a:pt x="6" y="7"/>
                    <a:pt x="6" y="10"/>
                  </a:cubicBezTo>
                  <a:cubicBezTo>
                    <a:pt x="6" y="18"/>
                    <a:pt x="23" y="14"/>
                    <a:pt x="23" y="26"/>
                  </a:cubicBezTo>
                  <a:cubicBezTo>
                    <a:pt x="23" y="33"/>
                    <a:pt x="18"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7"/>
            <p:cNvSpPr>
              <a:spLocks noEditPoints="1"/>
            </p:cNvSpPr>
            <p:nvPr userDrawn="1"/>
          </p:nvSpPr>
          <p:spPr bwMode="auto">
            <a:xfrm>
              <a:off x="-1975131" y="1118302"/>
              <a:ext cx="19050" cy="141288"/>
            </a:xfrm>
            <a:custGeom>
              <a:avLst/>
              <a:gdLst>
                <a:gd name="T0" fmla="*/ 4 w 7"/>
                <a:gd name="T1" fmla="*/ 7 h 50"/>
                <a:gd name="T2" fmla="*/ 0 w 7"/>
                <a:gd name="T3" fmla="*/ 3 h 50"/>
                <a:gd name="T4" fmla="*/ 4 w 7"/>
                <a:gd name="T5" fmla="*/ 0 h 50"/>
                <a:gd name="T6" fmla="*/ 7 w 7"/>
                <a:gd name="T7" fmla="*/ 3 h 50"/>
                <a:gd name="T8" fmla="*/ 4 w 7"/>
                <a:gd name="T9" fmla="*/ 7 h 50"/>
                <a:gd name="T10" fmla="*/ 1 w 7"/>
                <a:gd name="T11" fmla="*/ 15 h 50"/>
                <a:gd name="T12" fmla="*/ 7 w 7"/>
                <a:gd name="T13" fmla="*/ 15 h 50"/>
                <a:gd name="T14" fmla="*/ 7 w 7"/>
                <a:gd name="T15" fmla="*/ 50 h 50"/>
                <a:gd name="T16" fmla="*/ 1 w 7"/>
                <a:gd name="T17" fmla="*/ 50 h 50"/>
                <a:gd name="T18" fmla="*/ 1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4" y="7"/>
                  </a:moveTo>
                  <a:cubicBezTo>
                    <a:pt x="2" y="7"/>
                    <a:pt x="0" y="6"/>
                    <a:pt x="0" y="3"/>
                  </a:cubicBezTo>
                  <a:cubicBezTo>
                    <a:pt x="0" y="2"/>
                    <a:pt x="2" y="0"/>
                    <a:pt x="4" y="0"/>
                  </a:cubicBezTo>
                  <a:cubicBezTo>
                    <a:pt x="6" y="0"/>
                    <a:pt x="7" y="1"/>
                    <a:pt x="7" y="3"/>
                  </a:cubicBezTo>
                  <a:cubicBezTo>
                    <a:pt x="7"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8"/>
            <p:cNvSpPr>
              <a:spLocks/>
            </p:cNvSpPr>
            <p:nvPr userDrawn="1"/>
          </p:nvSpPr>
          <p:spPr bwMode="auto">
            <a:xfrm>
              <a:off x="-1927506" y="1157989"/>
              <a:ext cx="122237" cy="101600"/>
            </a:xfrm>
            <a:custGeom>
              <a:avLst/>
              <a:gdLst>
                <a:gd name="T0" fmla="*/ 39 w 44"/>
                <a:gd name="T1" fmla="*/ 36 h 36"/>
                <a:gd name="T2" fmla="*/ 39 w 44"/>
                <a:gd name="T3" fmla="*/ 14 h 36"/>
                <a:gd name="T4" fmla="*/ 34 w 44"/>
                <a:gd name="T5" fmla="*/ 5 h 36"/>
                <a:gd name="T6" fmla="*/ 25 w 44"/>
                <a:gd name="T7" fmla="*/ 7 h 36"/>
                <a:gd name="T8" fmla="*/ 25 w 44"/>
                <a:gd name="T9" fmla="*/ 13 h 36"/>
                <a:gd name="T10" fmla="*/ 25 w 44"/>
                <a:gd name="T11" fmla="*/ 36 h 36"/>
                <a:gd name="T12" fmla="*/ 19 w 44"/>
                <a:gd name="T13" fmla="*/ 36 h 36"/>
                <a:gd name="T14" fmla="*/ 19 w 44"/>
                <a:gd name="T15" fmla="*/ 14 h 36"/>
                <a:gd name="T16" fmla="*/ 14 w 44"/>
                <a:gd name="T17" fmla="*/ 5 h 36"/>
                <a:gd name="T18" fmla="*/ 6 w 44"/>
                <a:gd name="T19" fmla="*/ 7 h 36"/>
                <a:gd name="T20" fmla="*/ 6 w 44"/>
                <a:gd name="T21" fmla="*/ 36 h 36"/>
                <a:gd name="T22" fmla="*/ 0 w 44"/>
                <a:gd name="T23" fmla="*/ 36 h 36"/>
                <a:gd name="T24" fmla="*/ 0 w 44"/>
                <a:gd name="T25" fmla="*/ 1 h 36"/>
                <a:gd name="T26" fmla="*/ 6 w 44"/>
                <a:gd name="T27" fmla="*/ 1 h 36"/>
                <a:gd name="T28" fmla="*/ 6 w 44"/>
                <a:gd name="T29" fmla="*/ 4 h 36"/>
                <a:gd name="T30" fmla="*/ 17 w 44"/>
                <a:gd name="T31" fmla="*/ 0 h 36"/>
                <a:gd name="T32" fmla="*/ 24 w 44"/>
                <a:gd name="T33" fmla="*/ 4 h 36"/>
                <a:gd name="T34" fmla="*/ 36 w 44"/>
                <a:gd name="T35" fmla="*/ 0 h 36"/>
                <a:gd name="T36" fmla="*/ 44 w 44"/>
                <a:gd name="T37" fmla="*/ 13 h 36"/>
                <a:gd name="T38" fmla="*/ 44 w 44"/>
                <a:gd name="T39" fmla="*/ 36 h 36"/>
                <a:gd name="T40" fmla="*/ 39 w 44"/>
                <a:gd name="T4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 h="36">
                  <a:moveTo>
                    <a:pt x="39" y="36"/>
                  </a:moveTo>
                  <a:cubicBezTo>
                    <a:pt x="39" y="14"/>
                    <a:pt x="39" y="14"/>
                    <a:pt x="39" y="14"/>
                  </a:cubicBezTo>
                  <a:cubicBezTo>
                    <a:pt x="39" y="9"/>
                    <a:pt x="39" y="5"/>
                    <a:pt x="34" y="5"/>
                  </a:cubicBezTo>
                  <a:cubicBezTo>
                    <a:pt x="31" y="5"/>
                    <a:pt x="30" y="5"/>
                    <a:pt x="25" y="7"/>
                  </a:cubicBezTo>
                  <a:cubicBezTo>
                    <a:pt x="25" y="9"/>
                    <a:pt x="25" y="11"/>
                    <a:pt x="25" y="13"/>
                  </a:cubicBezTo>
                  <a:cubicBezTo>
                    <a:pt x="25" y="36"/>
                    <a:pt x="25" y="36"/>
                    <a:pt x="25" y="36"/>
                  </a:cubicBezTo>
                  <a:cubicBezTo>
                    <a:pt x="19" y="36"/>
                    <a:pt x="19" y="36"/>
                    <a:pt x="19" y="36"/>
                  </a:cubicBezTo>
                  <a:cubicBezTo>
                    <a:pt x="19" y="14"/>
                    <a:pt x="19" y="14"/>
                    <a:pt x="19" y="14"/>
                  </a:cubicBezTo>
                  <a:cubicBezTo>
                    <a:pt x="19" y="9"/>
                    <a:pt x="20" y="5"/>
                    <a:pt x="14" y="5"/>
                  </a:cubicBezTo>
                  <a:cubicBezTo>
                    <a:pt x="12" y="5"/>
                    <a:pt x="11" y="5"/>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4" y="0"/>
                    <a:pt x="17" y="0"/>
                  </a:cubicBezTo>
                  <a:cubicBezTo>
                    <a:pt x="20" y="0"/>
                    <a:pt x="23" y="1"/>
                    <a:pt x="24" y="4"/>
                  </a:cubicBezTo>
                  <a:cubicBezTo>
                    <a:pt x="27" y="3"/>
                    <a:pt x="32" y="0"/>
                    <a:pt x="36" y="0"/>
                  </a:cubicBezTo>
                  <a:cubicBezTo>
                    <a:pt x="44" y="0"/>
                    <a:pt x="44" y="6"/>
                    <a:pt x="44" y="13"/>
                  </a:cubicBezTo>
                  <a:cubicBezTo>
                    <a:pt x="44" y="36"/>
                    <a:pt x="44" y="36"/>
                    <a:pt x="44" y="36"/>
                  </a:cubicBezTo>
                  <a:lnTo>
                    <a:pt x="39"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39"/>
            <p:cNvSpPr>
              <a:spLocks noEditPoints="1"/>
            </p:cNvSpPr>
            <p:nvPr userDrawn="1"/>
          </p:nvSpPr>
          <p:spPr bwMode="auto">
            <a:xfrm>
              <a:off x="-1776693" y="1157989"/>
              <a:ext cx="84137" cy="142875"/>
            </a:xfrm>
            <a:custGeom>
              <a:avLst/>
              <a:gdLst>
                <a:gd name="T0" fmla="*/ 17 w 30"/>
                <a:gd name="T1" fmla="*/ 37 h 51"/>
                <a:gd name="T2" fmla="*/ 6 w 30"/>
                <a:gd name="T3" fmla="*/ 33 h 51"/>
                <a:gd name="T4" fmla="*/ 6 w 30"/>
                <a:gd name="T5" fmla="*/ 51 h 51"/>
                <a:gd name="T6" fmla="*/ 0 w 30"/>
                <a:gd name="T7" fmla="*/ 51 h 51"/>
                <a:gd name="T8" fmla="*/ 0 w 30"/>
                <a:gd name="T9" fmla="*/ 1 h 51"/>
                <a:gd name="T10" fmla="*/ 6 w 30"/>
                <a:gd name="T11" fmla="*/ 1 h 51"/>
                <a:gd name="T12" fmla="*/ 6 w 30"/>
                <a:gd name="T13" fmla="*/ 4 h 51"/>
                <a:gd name="T14" fmla="*/ 18 w 30"/>
                <a:gd name="T15" fmla="*/ 0 h 51"/>
                <a:gd name="T16" fmla="*/ 30 w 30"/>
                <a:gd name="T17" fmla="*/ 18 h 51"/>
                <a:gd name="T18" fmla="*/ 17 w 30"/>
                <a:gd name="T19" fmla="*/ 37 h 51"/>
                <a:gd name="T20" fmla="*/ 16 w 30"/>
                <a:gd name="T21" fmla="*/ 5 h 51"/>
                <a:gd name="T22" fmla="*/ 6 w 30"/>
                <a:gd name="T23" fmla="*/ 7 h 51"/>
                <a:gd name="T24" fmla="*/ 6 w 30"/>
                <a:gd name="T25" fmla="*/ 29 h 51"/>
                <a:gd name="T26" fmla="*/ 15 w 30"/>
                <a:gd name="T27" fmla="*/ 32 h 51"/>
                <a:gd name="T28" fmla="*/ 24 w 30"/>
                <a:gd name="T29" fmla="*/ 19 h 51"/>
                <a:gd name="T30" fmla="*/ 16 w 30"/>
                <a:gd name="T31" fmla="*/ 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 h="51">
                  <a:moveTo>
                    <a:pt x="17" y="37"/>
                  </a:moveTo>
                  <a:cubicBezTo>
                    <a:pt x="13" y="37"/>
                    <a:pt x="9" y="35"/>
                    <a:pt x="6" y="33"/>
                  </a:cubicBezTo>
                  <a:cubicBezTo>
                    <a:pt x="6" y="51"/>
                    <a:pt x="6" y="51"/>
                    <a:pt x="6" y="51"/>
                  </a:cubicBezTo>
                  <a:cubicBezTo>
                    <a:pt x="0" y="51"/>
                    <a:pt x="0" y="51"/>
                    <a:pt x="0" y="51"/>
                  </a:cubicBezTo>
                  <a:cubicBezTo>
                    <a:pt x="0" y="1"/>
                    <a:pt x="0" y="1"/>
                    <a:pt x="0" y="1"/>
                  </a:cubicBezTo>
                  <a:cubicBezTo>
                    <a:pt x="6" y="1"/>
                    <a:pt x="6" y="1"/>
                    <a:pt x="6" y="1"/>
                  </a:cubicBezTo>
                  <a:cubicBezTo>
                    <a:pt x="6" y="4"/>
                    <a:pt x="6" y="4"/>
                    <a:pt x="6" y="4"/>
                  </a:cubicBezTo>
                  <a:cubicBezTo>
                    <a:pt x="10" y="1"/>
                    <a:pt x="14" y="0"/>
                    <a:pt x="18" y="0"/>
                  </a:cubicBezTo>
                  <a:cubicBezTo>
                    <a:pt x="25" y="0"/>
                    <a:pt x="30" y="7"/>
                    <a:pt x="30" y="18"/>
                  </a:cubicBezTo>
                  <a:cubicBezTo>
                    <a:pt x="30" y="29"/>
                    <a:pt x="24" y="37"/>
                    <a:pt x="17" y="37"/>
                  </a:cubicBezTo>
                  <a:moveTo>
                    <a:pt x="16" y="5"/>
                  </a:moveTo>
                  <a:cubicBezTo>
                    <a:pt x="13" y="5"/>
                    <a:pt x="11" y="6"/>
                    <a:pt x="6" y="7"/>
                  </a:cubicBezTo>
                  <a:cubicBezTo>
                    <a:pt x="6" y="29"/>
                    <a:pt x="6" y="29"/>
                    <a:pt x="6" y="29"/>
                  </a:cubicBezTo>
                  <a:cubicBezTo>
                    <a:pt x="11" y="31"/>
                    <a:pt x="13" y="32"/>
                    <a:pt x="15" y="32"/>
                  </a:cubicBezTo>
                  <a:cubicBezTo>
                    <a:pt x="21" y="32"/>
                    <a:pt x="24" y="27"/>
                    <a:pt x="24" y="19"/>
                  </a:cubicBezTo>
                  <a:cubicBezTo>
                    <a:pt x="24" y="9"/>
                    <a:pt x="21"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0"/>
            <p:cNvSpPr>
              <a:spLocks/>
            </p:cNvSpPr>
            <p:nvPr userDrawn="1"/>
          </p:nvSpPr>
          <p:spPr bwMode="auto">
            <a:xfrm>
              <a:off x="-1670331" y="1157989"/>
              <a:ext cx="46037" cy="101600"/>
            </a:xfrm>
            <a:custGeom>
              <a:avLst/>
              <a:gdLst>
                <a:gd name="T0" fmla="*/ 15 w 16"/>
                <a:gd name="T1" fmla="*/ 5 h 36"/>
                <a:gd name="T2" fmla="*/ 6 w 16"/>
                <a:gd name="T3" fmla="*/ 8 h 36"/>
                <a:gd name="T4" fmla="*/ 6 w 16"/>
                <a:gd name="T5" fmla="*/ 36 h 36"/>
                <a:gd name="T6" fmla="*/ 0 w 16"/>
                <a:gd name="T7" fmla="*/ 36 h 36"/>
                <a:gd name="T8" fmla="*/ 0 w 16"/>
                <a:gd name="T9" fmla="*/ 1 h 36"/>
                <a:gd name="T10" fmla="*/ 5 w 16"/>
                <a:gd name="T11" fmla="*/ 1 h 36"/>
                <a:gd name="T12" fmla="*/ 5 w 16"/>
                <a:gd name="T13" fmla="*/ 4 h 36"/>
                <a:gd name="T14" fmla="*/ 15 w 16"/>
                <a:gd name="T15" fmla="*/ 0 h 36"/>
                <a:gd name="T16" fmla="*/ 16 w 16"/>
                <a:gd name="T17" fmla="*/ 0 h 36"/>
                <a:gd name="T18" fmla="*/ 16 w 16"/>
                <a:gd name="T19" fmla="*/ 6 h 36"/>
                <a:gd name="T20" fmla="*/ 15 w 16"/>
                <a:gd name="T2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5" y="5"/>
                  </a:moveTo>
                  <a:cubicBezTo>
                    <a:pt x="12" y="5"/>
                    <a:pt x="9" y="6"/>
                    <a:pt x="6" y="8"/>
                  </a:cubicBezTo>
                  <a:cubicBezTo>
                    <a:pt x="6" y="36"/>
                    <a:pt x="6" y="36"/>
                    <a:pt x="6" y="36"/>
                  </a:cubicBezTo>
                  <a:cubicBezTo>
                    <a:pt x="0" y="36"/>
                    <a:pt x="0" y="36"/>
                    <a:pt x="0" y="36"/>
                  </a:cubicBezTo>
                  <a:cubicBezTo>
                    <a:pt x="0" y="1"/>
                    <a:pt x="0" y="1"/>
                    <a:pt x="0" y="1"/>
                  </a:cubicBezTo>
                  <a:cubicBezTo>
                    <a:pt x="5" y="1"/>
                    <a:pt x="5" y="1"/>
                    <a:pt x="5" y="1"/>
                  </a:cubicBezTo>
                  <a:cubicBezTo>
                    <a:pt x="5" y="4"/>
                    <a:pt x="5" y="4"/>
                    <a:pt x="5" y="4"/>
                  </a:cubicBezTo>
                  <a:cubicBezTo>
                    <a:pt x="9" y="1"/>
                    <a:pt x="11" y="0"/>
                    <a:pt x="15" y="0"/>
                  </a:cubicBezTo>
                  <a:cubicBezTo>
                    <a:pt x="15" y="0"/>
                    <a:pt x="16" y="0"/>
                    <a:pt x="16" y="0"/>
                  </a:cubicBezTo>
                  <a:cubicBezTo>
                    <a:pt x="16" y="6"/>
                    <a:pt x="16" y="6"/>
                    <a:pt x="16" y="6"/>
                  </a:cubicBezTo>
                  <a:cubicBezTo>
                    <a:pt x="15" y="5"/>
                    <a:pt x="15" y="5"/>
                    <a:pt x="15"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1"/>
            <p:cNvSpPr>
              <a:spLocks noEditPoints="1"/>
            </p:cNvSpPr>
            <p:nvPr userDrawn="1"/>
          </p:nvSpPr>
          <p:spPr bwMode="auto">
            <a:xfrm>
              <a:off x="-1616356" y="1157989"/>
              <a:ext cx="87312" cy="104775"/>
            </a:xfrm>
            <a:custGeom>
              <a:avLst/>
              <a:gdLst>
                <a:gd name="T0" fmla="*/ 16 w 31"/>
                <a:gd name="T1" fmla="*/ 37 h 37"/>
                <a:gd name="T2" fmla="*/ 0 w 31"/>
                <a:gd name="T3" fmla="*/ 18 h 37"/>
                <a:gd name="T4" fmla="*/ 16 w 31"/>
                <a:gd name="T5" fmla="*/ 0 h 37"/>
                <a:gd name="T6" fmla="*/ 31 w 31"/>
                <a:gd name="T7" fmla="*/ 18 h 37"/>
                <a:gd name="T8" fmla="*/ 16 w 31"/>
                <a:gd name="T9" fmla="*/ 37 h 37"/>
                <a:gd name="T10" fmla="*/ 16 w 31"/>
                <a:gd name="T11" fmla="*/ 5 h 37"/>
                <a:gd name="T12" fmla="*/ 6 w 31"/>
                <a:gd name="T13" fmla="*/ 18 h 37"/>
                <a:gd name="T14" fmla="*/ 16 w 31"/>
                <a:gd name="T15" fmla="*/ 32 h 37"/>
                <a:gd name="T16" fmla="*/ 25 w 31"/>
                <a:gd name="T17" fmla="*/ 18 h 37"/>
                <a:gd name="T18" fmla="*/ 16 w 31"/>
                <a:gd name="T19"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7">
                  <a:moveTo>
                    <a:pt x="16" y="37"/>
                  </a:moveTo>
                  <a:cubicBezTo>
                    <a:pt x="6" y="37"/>
                    <a:pt x="0" y="30"/>
                    <a:pt x="0" y="18"/>
                  </a:cubicBezTo>
                  <a:cubicBezTo>
                    <a:pt x="0" y="7"/>
                    <a:pt x="6" y="0"/>
                    <a:pt x="16" y="0"/>
                  </a:cubicBezTo>
                  <a:cubicBezTo>
                    <a:pt x="26" y="0"/>
                    <a:pt x="31" y="6"/>
                    <a:pt x="31" y="18"/>
                  </a:cubicBezTo>
                  <a:cubicBezTo>
                    <a:pt x="31" y="30"/>
                    <a:pt x="26" y="37"/>
                    <a:pt x="16" y="37"/>
                  </a:cubicBezTo>
                  <a:moveTo>
                    <a:pt x="16" y="5"/>
                  </a:moveTo>
                  <a:cubicBezTo>
                    <a:pt x="9" y="5"/>
                    <a:pt x="6" y="9"/>
                    <a:pt x="6" y="18"/>
                  </a:cubicBezTo>
                  <a:cubicBezTo>
                    <a:pt x="6" y="28"/>
                    <a:pt x="9" y="32"/>
                    <a:pt x="16" y="32"/>
                  </a:cubicBezTo>
                  <a:cubicBezTo>
                    <a:pt x="22" y="32"/>
                    <a:pt x="25" y="28"/>
                    <a:pt x="25" y="18"/>
                  </a:cubicBezTo>
                  <a:cubicBezTo>
                    <a:pt x="25" y="9"/>
                    <a:pt x="23" y="5"/>
                    <a:pt x="16" y="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2"/>
            <p:cNvSpPr>
              <a:spLocks/>
            </p:cNvSpPr>
            <p:nvPr userDrawn="1"/>
          </p:nvSpPr>
          <p:spPr bwMode="auto">
            <a:xfrm>
              <a:off x="-1517931" y="1161164"/>
              <a:ext cx="87312" cy="98425"/>
            </a:xfrm>
            <a:custGeom>
              <a:avLst/>
              <a:gdLst>
                <a:gd name="T0" fmla="*/ 33 w 55"/>
                <a:gd name="T1" fmla="*/ 62 h 62"/>
                <a:gd name="T2" fmla="*/ 21 w 55"/>
                <a:gd name="T3" fmla="*/ 62 h 62"/>
                <a:gd name="T4" fmla="*/ 0 w 55"/>
                <a:gd name="T5" fmla="*/ 0 h 62"/>
                <a:gd name="T6" fmla="*/ 10 w 55"/>
                <a:gd name="T7" fmla="*/ 0 h 62"/>
                <a:gd name="T8" fmla="*/ 28 w 55"/>
                <a:gd name="T9" fmla="*/ 53 h 62"/>
                <a:gd name="T10" fmla="*/ 46 w 55"/>
                <a:gd name="T11" fmla="*/ 0 h 62"/>
                <a:gd name="T12" fmla="*/ 55 w 55"/>
                <a:gd name="T13" fmla="*/ 0 h 62"/>
                <a:gd name="T14" fmla="*/ 33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3" y="62"/>
                  </a:moveTo>
                  <a:lnTo>
                    <a:pt x="21" y="62"/>
                  </a:lnTo>
                  <a:lnTo>
                    <a:pt x="0" y="0"/>
                  </a:lnTo>
                  <a:lnTo>
                    <a:pt x="10" y="0"/>
                  </a:lnTo>
                  <a:lnTo>
                    <a:pt x="28" y="53"/>
                  </a:lnTo>
                  <a:lnTo>
                    <a:pt x="46" y="0"/>
                  </a:lnTo>
                  <a:lnTo>
                    <a:pt x="55" y="0"/>
                  </a:lnTo>
                  <a:lnTo>
                    <a:pt x="33"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3"/>
            <p:cNvSpPr>
              <a:spLocks noEditPoints="1"/>
            </p:cNvSpPr>
            <p:nvPr userDrawn="1"/>
          </p:nvSpPr>
          <p:spPr bwMode="auto">
            <a:xfrm>
              <a:off x="-1417918" y="1118302"/>
              <a:ext cx="23812" cy="141288"/>
            </a:xfrm>
            <a:custGeom>
              <a:avLst/>
              <a:gdLst>
                <a:gd name="T0" fmla="*/ 4 w 8"/>
                <a:gd name="T1" fmla="*/ 7 h 50"/>
                <a:gd name="T2" fmla="*/ 0 w 8"/>
                <a:gd name="T3" fmla="*/ 3 h 50"/>
                <a:gd name="T4" fmla="*/ 4 w 8"/>
                <a:gd name="T5" fmla="*/ 0 h 50"/>
                <a:gd name="T6" fmla="*/ 8 w 8"/>
                <a:gd name="T7" fmla="*/ 3 h 50"/>
                <a:gd name="T8" fmla="*/ 4 w 8"/>
                <a:gd name="T9" fmla="*/ 7 h 50"/>
                <a:gd name="T10" fmla="*/ 1 w 8"/>
                <a:gd name="T11" fmla="*/ 15 h 50"/>
                <a:gd name="T12" fmla="*/ 7 w 8"/>
                <a:gd name="T13" fmla="*/ 15 h 50"/>
                <a:gd name="T14" fmla="*/ 7 w 8"/>
                <a:gd name="T15" fmla="*/ 50 h 50"/>
                <a:gd name="T16" fmla="*/ 1 w 8"/>
                <a:gd name="T17" fmla="*/ 50 h 50"/>
                <a:gd name="T18" fmla="*/ 1 w 8"/>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50">
                  <a:moveTo>
                    <a:pt x="4" y="7"/>
                  </a:moveTo>
                  <a:cubicBezTo>
                    <a:pt x="2" y="7"/>
                    <a:pt x="0" y="6"/>
                    <a:pt x="0" y="3"/>
                  </a:cubicBezTo>
                  <a:cubicBezTo>
                    <a:pt x="0" y="2"/>
                    <a:pt x="2" y="0"/>
                    <a:pt x="4" y="0"/>
                  </a:cubicBezTo>
                  <a:cubicBezTo>
                    <a:pt x="6" y="0"/>
                    <a:pt x="8" y="1"/>
                    <a:pt x="8" y="3"/>
                  </a:cubicBezTo>
                  <a:cubicBezTo>
                    <a:pt x="8" y="5"/>
                    <a:pt x="6" y="7"/>
                    <a:pt x="4" y="7"/>
                  </a:cubicBezTo>
                  <a:moveTo>
                    <a:pt x="1" y="15"/>
                  </a:moveTo>
                  <a:cubicBezTo>
                    <a:pt x="7" y="15"/>
                    <a:pt x="7" y="15"/>
                    <a:pt x="7" y="15"/>
                  </a:cubicBezTo>
                  <a:cubicBezTo>
                    <a:pt x="7" y="50"/>
                    <a:pt x="7" y="50"/>
                    <a:pt x="7" y="50"/>
                  </a:cubicBezTo>
                  <a:cubicBezTo>
                    <a:pt x="1" y="50"/>
                    <a:pt x="1" y="50"/>
                    <a:pt x="1" y="50"/>
                  </a:cubicBezTo>
                  <a:lnTo>
                    <a:pt x="1"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44"/>
            <p:cNvSpPr>
              <a:spLocks/>
            </p:cNvSpPr>
            <p:nvPr userDrawn="1"/>
          </p:nvSpPr>
          <p:spPr bwMode="auto">
            <a:xfrm>
              <a:off x="-1370293" y="1157989"/>
              <a:ext cx="79375" cy="101600"/>
            </a:xfrm>
            <a:custGeom>
              <a:avLst/>
              <a:gdLst>
                <a:gd name="T0" fmla="*/ 22 w 28"/>
                <a:gd name="T1" fmla="*/ 36 h 36"/>
                <a:gd name="T2" fmla="*/ 22 w 28"/>
                <a:gd name="T3" fmla="*/ 14 h 36"/>
                <a:gd name="T4" fmla="*/ 16 w 28"/>
                <a:gd name="T5" fmla="*/ 5 h 36"/>
                <a:gd name="T6" fmla="*/ 6 w 28"/>
                <a:gd name="T7" fmla="*/ 7 h 36"/>
                <a:gd name="T8" fmla="*/ 6 w 28"/>
                <a:gd name="T9" fmla="*/ 36 h 36"/>
                <a:gd name="T10" fmla="*/ 0 w 28"/>
                <a:gd name="T11" fmla="*/ 36 h 36"/>
                <a:gd name="T12" fmla="*/ 0 w 28"/>
                <a:gd name="T13" fmla="*/ 1 h 36"/>
                <a:gd name="T14" fmla="*/ 6 w 28"/>
                <a:gd name="T15" fmla="*/ 1 h 36"/>
                <a:gd name="T16" fmla="*/ 6 w 28"/>
                <a:gd name="T17" fmla="*/ 4 h 36"/>
                <a:gd name="T18" fmla="*/ 18 w 28"/>
                <a:gd name="T19" fmla="*/ 0 h 36"/>
                <a:gd name="T20" fmla="*/ 26 w 28"/>
                <a:gd name="T21" fmla="*/ 3 h 36"/>
                <a:gd name="T22" fmla="*/ 28 w 28"/>
                <a:gd name="T23" fmla="*/ 13 h 36"/>
                <a:gd name="T24" fmla="*/ 28 w 28"/>
                <a:gd name="T25" fmla="*/ 36 h 36"/>
                <a:gd name="T26" fmla="*/ 22 w 28"/>
                <a:gd name="T2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6">
                  <a:moveTo>
                    <a:pt x="22" y="36"/>
                  </a:moveTo>
                  <a:cubicBezTo>
                    <a:pt x="22" y="14"/>
                    <a:pt x="22" y="14"/>
                    <a:pt x="22" y="14"/>
                  </a:cubicBezTo>
                  <a:cubicBezTo>
                    <a:pt x="22" y="9"/>
                    <a:pt x="22" y="5"/>
                    <a:pt x="16" y="5"/>
                  </a:cubicBezTo>
                  <a:cubicBezTo>
                    <a:pt x="13" y="5"/>
                    <a:pt x="10" y="6"/>
                    <a:pt x="6" y="7"/>
                  </a:cubicBezTo>
                  <a:cubicBezTo>
                    <a:pt x="6" y="36"/>
                    <a:pt x="6" y="36"/>
                    <a:pt x="6" y="36"/>
                  </a:cubicBezTo>
                  <a:cubicBezTo>
                    <a:pt x="0" y="36"/>
                    <a:pt x="0" y="36"/>
                    <a:pt x="0" y="36"/>
                  </a:cubicBezTo>
                  <a:cubicBezTo>
                    <a:pt x="0" y="1"/>
                    <a:pt x="0" y="1"/>
                    <a:pt x="0" y="1"/>
                  </a:cubicBezTo>
                  <a:cubicBezTo>
                    <a:pt x="6" y="1"/>
                    <a:pt x="6" y="1"/>
                    <a:pt x="6" y="1"/>
                  </a:cubicBezTo>
                  <a:cubicBezTo>
                    <a:pt x="6" y="4"/>
                    <a:pt x="6" y="4"/>
                    <a:pt x="6" y="4"/>
                  </a:cubicBezTo>
                  <a:cubicBezTo>
                    <a:pt x="11" y="1"/>
                    <a:pt x="15" y="0"/>
                    <a:pt x="18" y="0"/>
                  </a:cubicBezTo>
                  <a:cubicBezTo>
                    <a:pt x="22" y="0"/>
                    <a:pt x="24" y="1"/>
                    <a:pt x="26" y="3"/>
                  </a:cubicBezTo>
                  <a:cubicBezTo>
                    <a:pt x="27" y="5"/>
                    <a:pt x="28" y="7"/>
                    <a:pt x="28" y="13"/>
                  </a:cubicBezTo>
                  <a:cubicBezTo>
                    <a:pt x="28" y="36"/>
                    <a:pt x="28" y="36"/>
                    <a:pt x="28" y="36"/>
                  </a:cubicBezTo>
                  <a:lnTo>
                    <a:pt x="2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45"/>
            <p:cNvSpPr>
              <a:spLocks noEditPoints="1"/>
            </p:cNvSpPr>
            <p:nvPr userDrawn="1"/>
          </p:nvSpPr>
          <p:spPr bwMode="auto">
            <a:xfrm>
              <a:off x="-1268693" y="1157989"/>
              <a:ext cx="80962" cy="146050"/>
            </a:xfrm>
            <a:custGeom>
              <a:avLst/>
              <a:gdLst>
                <a:gd name="T0" fmla="*/ 25 w 29"/>
                <a:gd name="T1" fmla="*/ 49 h 52"/>
                <a:gd name="T2" fmla="*/ 15 w 29"/>
                <a:gd name="T3" fmla="*/ 52 h 52"/>
                <a:gd name="T4" fmla="*/ 2 w 29"/>
                <a:gd name="T5" fmla="*/ 50 h 52"/>
                <a:gd name="T6" fmla="*/ 3 w 29"/>
                <a:gd name="T7" fmla="*/ 46 h 52"/>
                <a:gd name="T8" fmla="*/ 12 w 29"/>
                <a:gd name="T9" fmla="*/ 47 h 52"/>
                <a:gd name="T10" fmla="*/ 22 w 29"/>
                <a:gd name="T11" fmla="*/ 43 h 52"/>
                <a:gd name="T12" fmla="*/ 23 w 29"/>
                <a:gd name="T13" fmla="*/ 34 h 52"/>
                <a:gd name="T14" fmla="*/ 23 w 29"/>
                <a:gd name="T15" fmla="*/ 32 h 52"/>
                <a:gd name="T16" fmla="*/ 12 w 29"/>
                <a:gd name="T17" fmla="*/ 36 h 52"/>
                <a:gd name="T18" fmla="*/ 0 w 29"/>
                <a:gd name="T19" fmla="*/ 18 h 52"/>
                <a:gd name="T20" fmla="*/ 13 w 29"/>
                <a:gd name="T21" fmla="*/ 0 h 52"/>
                <a:gd name="T22" fmla="*/ 23 w 29"/>
                <a:gd name="T23" fmla="*/ 4 h 52"/>
                <a:gd name="T24" fmla="*/ 23 w 29"/>
                <a:gd name="T25" fmla="*/ 1 h 52"/>
                <a:gd name="T26" fmla="*/ 29 w 29"/>
                <a:gd name="T27" fmla="*/ 1 h 52"/>
                <a:gd name="T28" fmla="*/ 29 w 29"/>
                <a:gd name="T29" fmla="*/ 34 h 52"/>
                <a:gd name="T30" fmla="*/ 25 w 29"/>
                <a:gd name="T31" fmla="*/ 49 h 52"/>
                <a:gd name="T32" fmla="*/ 23 w 29"/>
                <a:gd name="T33" fmla="*/ 7 h 52"/>
                <a:gd name="T34" fmla="*/ 14 w 29"/>
                <a:gd name="T35" fmla="*/ 5 h 52"/>
                <a:gd name="T36" fmla="*/ 6 w 29"/>
                <a:gd name="T37" fmla="*/ 18 h 52"/>
                <a:gd name="T38" fmla="*/ 14 w 29"/>
                <a:gd name="T39" fmla="*/ 31 h 52"/>
                <a:gd name="T40" fmla="*/ 23 w 29"/>
                <a:gd name="T41" fmla="*/ 29 h 52"/>
                <a:gd name="T42" fmla="*/ 23 w 29"/>
                <a:gd name="T43"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52">
                  <a:moveTo>
                    <a:pt x="25" y="49"/>
                  </a:moveTo>
                  <a:cubicBezTo>
                    <a:pt x="22" y="51"/>
                    <a:pt x="19" y="52"/>
                    <a:pt x="15" y="52"/>
                  </a:cubicBezTo>
                  <a:cubicBezTo>
                    <a:pt x="12" y="52"/>
                    <a:pt x="8" y="51"/>
                    <a:pt x="2" y="50"/>
                  </a:cubicBezTo>
                  <a:cubicBezTo>
                    <a:pt x="3" y="46"/>
                    <a:pt x="3" y="46"/>
                    <a:pt x="3" y="46"/>
                  </a:cubicBezTo>
                  <a:cubicBezTo>
                    <a:pt x="7" y="47"/>
                    <a:pt x="10" y="47"/>
                    <a:pt x="12" y="47"/>
                  </a:cubicBezTo>
                  <a:cubicBezTo>
                    <a:pt x="17" y="47"/>
                    <a:pt x="21" y="46"/>
                    <a:pt x="22" y="43"/>
                  </a:cubicBezTo>
                  <a:cubicBezTo>
                    <a:pt x="23" y="42"/>
                    <a:pt x="23" y="40"/>
                    <a:pt x="23" y="34"/>
                  </a:cubicBezTo>
                  <a:cubicBezTo>
                    <a:pt x="23" y="32"/>
                    <a:pt x="23" y="32"/>
                    <a:pt x="23" y="32"/>
                  </a:cubicBezTo>
                  <a:cubicBezTo>
                    <a:pt x="19" y="35"/>
                    <a:pt x="15" y="36"/>
                    <a:pt x="12" y="36"/>
                  </a:cubicBezTo>
                  <a:cubicBezTo>
                    <a:pt x="4" y="36"/>
                    <a:pt x="0" y="29"/>
                    <a:pt x="0" y="18"/>
                  </a:cubicBezTo>
                  <a:cubicBezTo>
                    <a:pt x="0" y="7"/>
                    <a:pt x="5" y="0"/>
                    <a:pt x="13" y="0"/>
                  </a:cubicBezTo>
                  <a:cubicBezTo>
                    <a:pt x="16" y="0"/>
                    <a:pt x="20" y="2"/>
                    <a:pt x="23" y="4"/>
                  </a:cubicBezTo>
                  <a:cubicBezTo>
                    <a:pt x="23" y="1"/>
                    <a:pt x="23" y="1"/>
                    <a:pt x="23" y="1"/>
                  </a:cubicBezTo>
                  <a:cubicBezTo>
                    <a:pt x="29" y="1"/>
                    <a:pt x="29" y="1"/>
                    <a:pt x="29" y="1"/>
                  </a:cubicBezTo>
                  <a:cubicBezTo>
                    <a:pt x="29" y="34"/>
                    <a:pt x="29" y="34"/>
                    <a:pt x="29" y="34"/>
                  </a:cubicBezTo>
                  <a:cubicBezTo>
                    <a:pt x="29" y="43"/>
                    <a:pt x="28" y="46"/>
                    <a:pt x="25" y="49"/>
                  </a:cubicBezTo>
                  <a:moveTo>
                    <a:pt x="23" y="7"/>
                  </a:moveTo>
                  <a:cubicBezTo>
                    <a:pt x="18" y="5"/>
                    <a:pt x="17" y="5"/>
                    <a:pt x="14" y="5"/>
                  </a:cubicBezTo>
                  <a:cubicBezTo>
                    <a:pt x="9" y="5"/>
                    <a:pt x="6" y="10"/>
                    <a:pt x="6" y="18"/>
                  </a:cubicBezTo>
                  <a:cubicBezTo>
                    <a:pt x="6" y="27"/>
                    <a:pt x="8" y="31"/>
                    <a:pt x="14" y="31"/>
                  </a:cubicBezTo>
                  <a:cubicBezTo>
                    <a:pt x="16" y="31"/>
                    <a:pt x="18" y="31"/>
                    <a:pt x="23" y="29"/>
                  </a:cubicBezTo>
                  <a:lnTo>
                    <a:pt x="23" y="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Rectangle 46"/>
            <p:cNvSpPr>
              <a:spLocks noChangeArrowheads="1"/>
            </p:cNvSpPr>
            <p:nvPr userDrawn="1"/>
          </p:nvSpPr>
          <p:spPr bwMode="auto">
            <a:xfrm>
              <a:off x="-1105181" y="1110364"/>
              <a:ext cx="15875" cy="149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47"/>
            <p:cNvSpPr>
              <a:spLocks noEditPoints="1"/>
            </p:cNvSpPr>
            <p:nvPr userDrawn="1"/>
          </p:nvSpPr>
          <p:spPr bwMode="auto">
            <a:xfrm>
              <a:off x="-1060731" y="1118302"/>
              <a:ext cx="19050" cy="141288"/>
            </a:xfrm>
            <a:custGeom>
              <a:avLst/>
              <a:gdLst>
                <a:gd name="T0" fmla="*/ 3 w 7"/>
                <a:gd name="T1" fmla="*/ 7 h 50"/>
                <a:gd name="T2" fmla="*/ 0 w 7"/>
                <a:gd name="T3" fmla="*/ 3 h 50"/>
                <a:gd name="T4" fmla="*/ 3 w 7"/>
                <a:gd name="T5" fmla="*/ 0 h 50"/>
                <a:gd name="T6" fmla="*/ 7 w 7"/>
                <a:gd name="T7" fmla="*/ 3 h 50"/>
                <a:gd name="T8" fmla="*/ 3 w 7"/>
                <a:gd name="T9" fmla="*/ 7 h 50"/>
                <a:gd name="T10" fmla="*/ 0 w 7"/>
                <a:gd name="T11" fmla="*/ 15 h 50"/>
                <a:gd name="T12" fmla="*/ 6 w 7"/>
                <a:gd name="T13" fmla="*/ 15 h 50"/>
                <a:gd name="T14" fmla="*/ 6 w 7"/>
                <a:gd name="T15" fmla="*/ 50 h 50"/>
                <a:gd name="T16" fmla="*/ 0 w 7"/>
                <a:gd name="T17" fmla="*/ 50 h 50"/>
                <a:gd name="T18" fmla="*/ 0 w 7"/>
                <a:gd name="T19" fmla="*/ 1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50">
                  <a:moveTo>
                    <a:pt x="3" y="7"/>
                  </a:moveTo>
                  <a:cubicBezTo>
                    <a:pt x="1" y="7"/>
                    <a:pt x="0" y="6"/>
                    <a:pt x="0" y="3"/>
                  </a:cubicBezTo>
                  <a:cubicBezTo>
                    <a:pt x="0" y="2"/>
                    <a:pt x="1" y="0"/>
                    <a:pt x="3" y="0"/>
                  </a:cubicBezTo>
                  <a:cubicBezTo>
                    <a:pt x="5" y="0"/>
                    <a:pt x="7" y="1"/>
                    <a:pt x="7" y="3"/>
                  </a:cubicBezTo>
                  <a:cubicBezTo>
                    <a:pt x="7" y="5"/>
                    <a:pt x="5" y="7"/>
                    <a:pt x="3" y="7"/>
                  </a:cubicBezTo>
                  <a:moveTo>
                    <a:pt x="0" y="15"/>
                  </a:moveTo>
                  <a:cubicBezTo>
                    <a:pt x="6" y="15"/>
                    <a:pt x="6" y="15"/>
                    <a:pt x="6" y="15"/>
                  </a:cubicBezTo>
                  <a:cubicBezTo>
                    <a:pt x="6" y="50"/>
                    <a:pt x="6" y="50"/>
                    <a:pt x="6" y="50"/>
                  </a:cubicBezTo>
                  <a:cubicBezTo>
                    <a:pt x="0" y="50"/>
                    <a:pt x="0" y="50"/>
                    <a:pt x="0" y="50"/>
                  </a:cubicBezTo>
                  <a:lnTo>
                    <a:pt x="0" y="1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48"/>
            <p:cNvSpPr>
              <a:spLocks/>
            </p:cNvSpPr>
            <p:nvPr userDrawn="1"/>
          </p:nvSpPr>
          <p:spPr bwMode="auto">
            <a:xfrm>
              <a:off x="-1027393" y="1161164"/>
              <a:ext cx="87312" cy="98425"/>
            </a:xfrm>
            <a:custGeom>
              <a:avLst/>
              <a:gdLst>
                <a:gd name="T0" fmla="*/ 34 w 55"/>
                <a:gd name="T1" fmla="*/ 62 h 62"/>
                <a:gd name="T2" fmla="*/ 21 w 55"/>
                <a:gd name="T3" fmla="*/ 62 h 62"/>
                <a:gd name="T4" fmla="*/ 0 w 55"/>
                <a:gd name="T5" fmla="*/ 0 h 62"/>
                <a:gd name="T6" fmla="*/ 11 w 55"/>
                <a:gd name="T7" fmla="*/ 0 h 62"/>
                <a:gd name="T8" fmla="*/ 28 w 55"/>
                <a:gd name="T9" fmla="*/ 53 h 62"/>
                <a:gd name="T10" fmla="*/ 46 w 55"/>
                <a:gd name="T11" fmla="*/ 0 h 62"/>
                <a:gd name="T12" fmla="*/ 55 w 55"/>
                <a:gd name="T13" fmla="*/ 0 h 62"/>
                <a:gd name="T14" fmla="*/ 34 w 55"/>
                <a:gd name="T15" fmla="*/ 62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62">
                  <a:moveTo>
                    <a:pt x="34" y="62"/>
                  </a:moveTo>
                  <a:lnTo>
                    <a:pt x="21" y="62"/>
                  </a:lnTo>
                  <a:lnTo>
                    <a:pt x="0" y="0"/>
                  </a:lnTo>
                  <a:lnTo>
                    <a:pt x="11" y="0"/>
                  </a:lnTo>
                  <a:lnTo>
                    <a:pt x="28" y="53"/>
                  </a:lnTo>
                  <a:lnTo>
                    <a:pt x="46" y="0"/>
                  </a:lnTo>
                  <a:lnTo>
                    <a:pt x="55" y="0"/>
                  </a:lnTo>
                  <a:lnTo>
                    <a:pt x="34" y="6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49"/>
            <p:cNvSpPr>
              <a:spLocks noEditPoints="1"/>
            </p:cNvSpPr>
            <p:nvPr userDrawn="1"/>
          </p:nvSpPr>
          <p:spPr bwMode="auto">
            <a:xfrm>
              <a:off x="-928968" y="1157989"/>
              <a:ext cx="79375" cy="104775"/>
            </a:xfrm>
            <a:custGeom>
              <a:avLst/>
              <a:gdLst>
                <a:gd name="T0" fmla="*/ 6 w 28"/>
                <a:gd name="T1" fmla="*/ 19 h 37"/>
                <a:gd name="T2" fmla="*/ 6 w 28"/>
                <a:gd name="T3" fmla="*/ 20 h 37"/>
                <a:gd name="T4" fmla="*/ 15 w 28"/>
                <a:gd name="T5" fmla="*/ 32 h 37"/>
                <a:gd name="T6" fmla="*/ 27 w 28"/>
                <a:gd name="T7" fmla="*/ 29 h 37"/>
                <a:gd name="T8" fmla="*/ 28 w 28"/>
                <a:gd name="T9" fmla="*/ 32 h 37"/>
                <a:gd name="T10" fmla="*/ 13 w 28"/>
                <a:gd name="T11" fmla="*/ 37 h 37"/>
                <a:gd name="T12" fmla="*/ 0 w 28"/>
                <a:gd name="T13" fmla="*/ 20 h 37"/>
                <a:gd name="T14" fmla="*/ 15 w 28"/>
                <a:gd name="T15" fmla="*/ 0 h 37"/>
                <a:gd name="T16" fmla="*/ 28 w 28"/>
                <a:gd name="T17" fmla="*/ 17 h 37"/>
                <a:gd name="T18" fmla="*/ 28 w 28"/>
                <a:gd name="T19" fmla="*/ 19 h 37"/>
                <a:gd name="T20" fmla="*/ 6 w 28"/>
                <a:gd name="T21" fmla="*/ 19 h 37"/>
                <a:gd name="T22" fmla="*/ 15 w 28"/>
                <a:gd name="T23" fmla="*/ 4 h 37"/>
                <a:gd name="T24" fmla="*/ 6 w 28"/>
                <a:gd name="T25" fmla="*/ 15 h 37"/>
                <a:gd name="T26" fmla="*/ 23 w 28"/>
                <a:gd name="T27" fmla="*/ 15 h 37"/>
                <a:gd name="T28" fmla="*/ 15 w 28"/>
                <a:gd name="T2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7">
                  <a:moveTo>
                    <a:pt x="6" y="19"/>
                  </a:moveTo>
                  <a:cubicBezTo>
                    <a:pt x="6" y="20"/>
                    <a:pt x="6" y="20"/>
                    <a:pt x="6" y="20"/>
                  </a:cubicBezTo>
                  <a:cubicBezTo>
                    <a:pt x="6" y="28"/>
                    <a:pt x="9" y="32"/>
                    <a:pt x="15" y="32"/>
                  </a:cubicBezTo>
                  <a:cubicBezTo>
                    <a:pt x="18" y="32"/>
                    <a:pt x="21" y="31"/>
                    <a:pt x="27" y="29"/>
                  </a:cubicBezTo>
                  <a:cubicBezTo>
                    <a:pt x="28" y="32"/>
                    <a:pt x="28" y="32"/>
                    <a:pt x="28" y="32"/>
                  </a:cubicBezTo>
                  <a:cubicBezTo>
                    <a:pt x="21" y="36"/>
                    <a:pt x="18" y="37"/>
                    <a:pt x="13" y="37"/>
                  </a:cubicBezTo>
                  <a:cubicBezTo>
                    <a:pt x="5" y="37"/>
                    <a:pt x="0" y="30"/>
                    <a:pt x="0" y="20"/>
                  </a:cubicBezTo>
                  <a:cubicBezTo>
                    <a:pt x="0" y="7"/>
                    <a:pt x="5" y="0"/>
                    <a:pt x="15" y="0"/>
                  </a:cubicBezTo>
                  <a:cubicBezTo>
                    <a:pt x="24" y="0"/>
                    <a:pt x="28" y="6"/>
                    <a:pt x="28" y="17"/>
                  </a:cubicBezTo>
                  <a:cubicBezTo>
                    <a:pt x="28" y="19"/>
                    <a:pt x="28" y="19"/>
                    <a:pt x="28" y="19"/>
                  </a:cubicBezTo>
                  <a:lnTo>
                    <a:pt x="6" y="19"/>
                  </a:lnTo>
                  <a:close/>
                  <a:moveTo>
                    <a:pt x="15" y="4"/>
                  </a:moveTo>
                  <a:cubicBezTo>
                    <a:pt x="10" y="4"/>
                    <a:pt x="7" y="8"/>
                    <a:pt x="6" y="15"/>
                  </a:cubicBezTo>
                  <a:cubicBezTo>
                    <a:pt x="23" y="15"/>
                    <a:pt x="23" y="15"/>
                    <a:pt x="23" y="15"/>
                  </a:cubicBezTo>
                  <a:cubicBezTo>
                    <a:pt x="23" y="7"/>
                    <a:pt x="20" y="4"/>
                    <a:pt x="15" y="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50"/>
            <p:cNvSpPr>
              <a:spLocks/>
            </p:cNvSpPr>
            <p:nvPr userDrawn="1"/>
          </p:nvSpPr>
          <p:spPr bwMode="auto">
            <a:xfrm>
              <a:off x="-836893" y="1157989"/>
              <a:ext cx="65087" cy="104775"/>
            </a:xfrm>
            <a:custGeom>
              <a:avLst/>
              <a:gdLst>
                <a:gd name="T0" fmla="*/ 11 w 23"/>
                <a:gd name="T1" fmla="*/ 37 h 37"/>
                <a:gd name="T2" fmla="*/ 0 w 23"/>
                <a:gd name="T3" fmla="*/ 35 h 37"/>
                <a:gd name="T4" fmla="*/ 1 w 23"/>
                <a:gd name="T5" fmla="*/ 31 h 37"/>
                <a:gd name="T6" fmla="*/ 9 w 23"/>
                <a:gd name="T7" fmla="*/ 32 h 37"/>
                <a:gd name="T8" fmla="*/ 17 w 23"/>
                <a:gd name="T9" fmla="*/ 26 h 37"/>
                <a:gd name="T10" fmla="*/ 12 w 23"/>
                <a:gd name="T11" fmla="*/ 20 h 37"/>
                <a:gd name="T12" fmla="*/ 0 w 23"/>
                <a:gd name="T13" fmla="*/ 10 h 37"/>
                <a:gd name="T14" fmla="*/ 12 w 23"/>
                <a:gd name="T15" fmla="*/ 0 h 37"/>
                <a:gd name="T16" fmla="*/ 21 w 23"/>
                <a:gd name="T17" fmla="*/ 2 h 37"/>
                <a:gd name="T18" fmla="*/ 20 w 23"/>
                <a:gd name="T19" fmla="*/ 6 h 37"/>
                <a:gd name="T20" fmla="*/ 12 w 23"/>
                <a:gd name="T21" fmla="*/ 4 h 37"/>
                <a:gd name="T22" fmla="*/ 6 w 23"/>
                <a:gd name="T23" fmla="*/ 10 h 37"/>
                <a:gd name="T24" fmla="*/ 23 w 23"/>
                <a:gd name="T25" fmla="*/ 25 h 37"/>
                <a:gd name="T26" fmla="*/ 11 w 23"/>
                <a:gd name="T2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 h="37">
                  <a:moveTo>
                    <a:pt x="11" y="37"/>
                  </a:moveTo>
                  <a:cubicBezTo>
                    <a:pt x="7" y="37"/>
                    <a:pt x="4" y="36"/>
                    <a:pt x="0" y="35"/>
                  </a:cubicBezTo>
                  <a:cubicBezTo>
                    <a:pt x="1" y="31"/>
                    <a:pt x="1" y="31"/>
                    <a:pt x="1" y="31"/>
                  </a:cubicBezTo>
                  <a:cubicBezTo>
                    <a:pt x="5" y="32"/>
                    <a:pt x="7" y="32"/>
                    <a:pt x="9" y="32"/>
                  </a:cubicBezTo>
                  <a:cubicBezTo>
                    <a:pt x="15" y="32"/>
                    <a:pt x="17" y="30"/>
                    <a:pt x="17" y="26"/>
                  </a:cubicBezTo>
                  <a:cubicBezTo>
                    <a:pt x="17" y="23"/>
                    <a:pt x="16" y="22"/>
                    <a:pt x="12" y="20"/>
                  </a:cubicBezTo>
                  <a:cubicBezTo>
                    <a:pt x="5" y="19"/>
                    <a:pt x="0" y="16"/>
                    <a:pt x="0" y="10"/>
                  </a:cubicBezTo>
                  <a:cubicBezTo>
                    <a:pt x="0" y="4"/>
                    <a:pt x="5" y="0"/>
                    <a:pt x="12" y="0"/>
                  </a:cubicBezTo>
                  <a:cubicBezTo>
                    <a:pt x="15" y="0"/>
                    <a:pt x="18" y="1"/>
                    <a:pt x="21" y="2"/>
                  </a:cubicBezTo>
                  <a:cubicBezTo>
                    <a:pt x="20" y="6"/>
                    <a:pt x="20" y="6"/>
                    <a:pt x="20" y="6"/>
                  </a:cubicBezTo>
                  <a:cubicBezTo>
                    <a:pt x="17" y="5"/>
                    <a:pt x="14" y="4"/>
                    <a:pt x="12" y="4"/>
                  </a:cubicBezTo>
                  <a:cubicBezTo>
                    <a:pt x="8" y="4"/>
                    <a:pt x="6" y="6"/>
                    <a:pt x="6" y="10"/>
                  </a:cubicBezTo>
                  <a:cubicBezTo>
                    <a:pt x="6" y="18"/>
                    <a:pt x="23" y="13"/>
                    <a:pt x="23" y="25"/>
                  </a:cubicBezTo>
                  <a:cubicBezTo>
                    <a:pt x="23" y="32"/>
                    <a:pt x="19" y="37"/>
                    <a:pt x="11" y="3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52" name="Group 51"/>
          <p:cNvGrpSpPr/>
          <p:nvPr userDrawn="1"/>
        </p:nvGrpSpPr>
        <p:grpSpPr>
          <a:xfrm>
            <a:off x="9362272" y="3637244"/>
            <a:ext cx="2247909" cy="2201807"/>
            <a:chOff x="-2039938" y="4012733"/>
            <a:chExt cx="1935163" cy="1895475"/>
          </a:xfrm>
        </p:grpSpPr>
        <p:sp>
          <p:nvSpPr>
            <p:cNvPr id="53"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60"/>
            <p:cNvSpPr>
              <a:spLocks noEditPoints="1"/>
            </p:cNvSpPr>
            <p:nvPr userDrawn="1"/>
          </p:nvSpPr>
          <p:spPr bwMode="auto">
            <a:xfrm>
              <a:off x="-1198563" y="4825533"/>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p:ph type="title"/>
          </p:nvPr>
        </p:nvSpPr>
        <p:spPr>
          <a:xfrm>
            <a:off x="831850" y="1709738"/>
            <a:ext cx="8742456" cy="2852737"/>
          </a:xfrm>
        </p:spPr>
        <p:txBody>
          <a:bodyPr anchor="b"/>
          <a:lstStyle>
            <a:lvl1pPr>
              <a:defRPr sz="4400">
                <a:solidFill>
                  <a:schemeClr val="bg1"/>
                </a:solidFill>
              </a:defRPr>
            </a:lvl1pPr>
          </a:lstStyle>
          <a:p>
            <a:r>
              <a:rPr lang="en-US"/>
              <a:t>Click to edit Master title style</a:t>
            </a:r>
            <a:endParaRPr lang="en-GB" dirty="0"/>
          </a:p>
        </p:txBody>
      </p:sp>
      <p:sp>
        <p:nvSpPr>
          <p:cNvPr id="3" name="Text Placeholder 2"/>
          <p:cNvSpPr>
            <a:spLocks noGrp="1"/>
          </p:cNvSpPr>
          <p:nvPr>
            <p:ph type="body" idx="1"/>
          </p:nvPr>
        </p:nvSpPr>
        <p:spPr>
          <a:xfrm>
            <a:off x="831850" y="4589463"/>
            <a:ext cx="8437656"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221E5B"/>
                </a:solidFill>
              </a:defRPr>
            </a:lvl1pPr>
          </a:lstStyle>
          <a:p>
            <a:r>
              <a:rPr lang="en-GB"/>
              <a:t>This footer is edited in &gt;Insert &gt; Header &amp; Footer</a:t>
            </a:r>
            <a:endParaRPr lang="en-GB" dirty="0"/>
          </a:p>
        </p:txBody>
      </p:sp>
      <p:sp>
        <p:nvSpPr>
          <p:cNvPr id="6" name="Slide Number Placeholder 5"/>
          <p:cNvSpPr>
            <a:spLocks noGrp="1"/>
          </p:cNvSpPr>
          <p:nvPr>
            <p:ph type="sldNum" sz="quarter" idx="12"/>
          </p:nvPr>
        </p:nvSpPr>
        <p:spPr/>
        <p:txBody>
          <a:bodyPr/>
          <a:lstStyle/>
          <a:p>
            <a:r>
              <a:rPr lang="en-GB" dirty="0"/>
              <a:t>Slide </a:t>
            </a:r>
            <a:fld id="{5F4C8201-D8A8-417D-8A18-42E93E6C5D44}" type="slidenum">
              <a:rPr lang="en-GB" b="1" smtClean="0"/>
              <a:pPr/>
              <a:t>‹#›</a:t>
            </a:fld>
            <a:endParaRPr lang="en-GB" b="1" dirty="0"/>
          </a:p>
        </p:txBody>
      </p:sp>
      <p:sp>
        <p:nvSpPr>
          <p:cNvPr id="57"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1447379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r>
              <a:rPr lang="en-GB"/>
              <a:t>This footer is edited in &gt;Insert &gt; Header &amp; Footer</a:t>
            </a:r>
          </a:p>
        </p:txBody>
      </p:sp>
      <p:sp>
        <p:nvSpPr>
          <p:cNvPr id="7" name="Slide Number Placeholder 6"/>
          <p:cNvSpPr>
            <a:spLocks noGrp="1"/>
          </p:cNvSpPr>
          <p:nvPr>
            <p:ph type="sldNum" sz="quarter" idx="12"/>
          </p:nvPr>
        </p:nvSpPr>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276893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Wingdings" panose="05000000000000000000" pitchFamily="2" charset="2"/>
              <a:buChar char="§"/>
              <a:defRPr/>
            </a:lvl3pPr>
            <a:lvl4pPr marL="1600200" indent="-228600">
              <a:buFont typeface="Wingdings" panose="05000000000000000000" pitchFamily="2" charset="2"/>
              <a:buChar char="§"/>
              <a:defRPr/>
            </a:lvl4pPr>
            <a:lvl5pPr marL="2057400" indent="-228600">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p:cNvSpPr>
            <a:spLocks noGrp="1"/>
          </p:cNvSpPr>
          <p:nvPr>
            <p:ph type="ftr" sz="quarter" idx="11"/>
          </p:nvPr>
        </p:nvSpPr>
        <p:spPr/>
        <p:txBody>
          <a:bodyPr/>
          <a:lstStyle/>
          <a:p>
            <a:r>
              <a:rPr lang="en-GB"/>
              <a:t>This footer is edited in &gt;Insert &gt; Header &amp; Footer</a:t>
            </a:r>
          </a:p>
        </p:txBody>
      </p:sp>
      <p:sp>
        <p:nvSpPr>
          <p:cNvPr id="9" name="Slide Number Placeholder 8"/>
          <p:cNvSpPr>
            <a:spLocks noGrp="1"/>
          </p:cNvSpPr>
          <p:nvPr>
            <p:ph type="sldNum" sz="quarter" idx="12"/>
          </p:nvPr>
        </p:nvSpPr>
        <p:spPr/>
        <p:txBody>
          <a:bodyPr/>
          <a:lstStyle/>
          <a:p>
            <a:fld id="{5F4C8201-D8A8-417D-8A18-42E93E6C5D44}" type="slidenum">
              <a:rPr lang="en-GB" smtClean="0"/>
              <a:t>‹#›</a:t>
            </a:fld>
            <a:endParaRPr lang="en-GB"/>
          </a:p>
        </p:txBody>
      </p:sp>
      <p:sp>
        <p:nvSpPr>
          <p:cNvPr id="10"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168663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a:t>This footer is edited in &gt;Insert &gt; Header &amp; Footer</a:t>
            </a:r>
          </a:p>
        </p:txBody>
      </p:sp>
      <p:sp>
        <p:nvSpPr>
          <p:cNvPr id="5" name="Slide Number Placeholder 4"/>
          <p:cNvSpPr>
            <a:spLocks noGrp="1"/>
          </p:cNvSpPr>
          <p:nvPr>
            <p:ph type="sldNum" sz="quarter" idx="12"/>
          </p:nvPr>
        </p:nvSpPr>
        <p:spPr/>
        <p:txBody>
          <a:bodyPr/>
          <a:lstStyle/>
          <a:p>
            <a:fld id="{5F4C8201-D8A8-417D-8A18-42E93E6C5D44}" type="slidenum">
              <a:rPr lang="en-GB" smtClean="0"/>
              <a:t>‹#›</a:t>
            </a:fld>
            <a:endParaRPr lang="en-GB"/>
          </a:p>
        </p:txBody>
      </p:sp>
      <p:sp>
        <p:nvSpPr>
          <p:cNvPr id="6"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10071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This footer is edited in &gt;Insert &gt; Header &amp; Footer</a:t>
            </a:r>
          </a:p>
        </p:txBody>
      </p:sp>
      <p:sp>
        <p:nvSpPr>
          <p:cNvPr id="4" name="Slide Number Placeholder 3"/>
          <p:cNvSpPr>
            <a:spLocks noGrp="1"/>
          </p:cNvSpPr>
          <p:nvPr>
            <p:ph type="sldNum" sz="quarter" idx="12"/>
          </p:nvPr>
        </p:nvSpPr>
        <p:spPr/>
        <p:txBody>
          <a:bodyPr/>
          <a:lstStyle/>
          <a:p>
            <a:fld id="{5F4C8201-D8A8-417D-8A18-42E93E6C5D44}" type="slidenum">
              <a:rPr lang="en-GB" smtClean="0"/>
              <a:t>‹#›</a:t>
            </a:fld>
            <a:endParaRPr lang="en-GB"/>
          </a:p>
        </p:txBody>
      </p:sp>
      <p:sp>
        <p:nvSpPr>
          <p:cNvPr id="5" name="Date Placeholder 3"/>
          <p:cNvSpPr>
            <a:spLocks noGrp="1"/>
          </p:cNvSpPr>
          <p:nvPr>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259612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1467853"/>
            <a:ext cx="6172200" cy="43931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GB"/>
              <a:t>This footer is edited in &gt;Insert &gt; Header &amp; Footer</a:t>
            </a:r>
          </a:p>
        </p:txBody>
      </p:sp>
      <p:sp>
        <p:nvSpPr>
          <p:cNvPr id="7" name="Slide Number Placeholder 6"/>
          <p:cNvSpPr>
            <a:spLocks noGrp="1"/>
          </p:cNvSpPr>
          <p:nvPr>
            <p:ph type="sldNum" sz="quarter" idx="12"/>
          </p:nvPr>
        </p:nvSpPr>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212400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1411705"/>
            <a:ext cx="6172200" cy="44493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GB"/>
              <a:t>This footer is edited in &gt;Insert &gt; Header &amp; Footer</a:t>
            </a:r>
          </a:p>
        </p:txBody>
      </p:sp>
      <p:sp>
        <p:nvSpPr>
          <p:cNvPr id="7" name="Slide Number Placeholder 6"/>
          <p:cNvSpPr>
            <a:spLocks noGrp="1"/>
          </p:cNvSpPr>
          <p:nvPr>
            <p:ph type="sldNum" sz="quarter" idx="12"/>
          </p:nvPr>
        </p:nvSpPr>
        <p:spPr/>
        <p:txBody>
          <a:bodyPr/>
          <a:lstStyle/>
          <a:p>
            <a:r>
              <a:rPr lang="en-GB" dirty="0">
                <a:solidFill>
                  <a:schemeClr val="bg1"/>
                </a:solidFill>
              </a:rPr>
              <a:t>Slide</a:t>
            </a:r>
            <a:r>
              <a:rPr lang="en-GB" dirty="0"/>
              <a:t> </a:t>
            </a:r>
            <a:fld id="{5F4C8201-D8A8-417D-8A18-42E93E6C5D44}" type="slidenum">
              <a:rPr lang="en-GB" b="1" smtClean="0"/>
              <a:pPr/>
              <a:t>‹#›</a:t>
            </a:fld>
            <a:endParaRPr lang="en-GB" b="1" dirty="0"/>
          </a:p>
        </p:txBody>
      </p:sp>
      <p:sp>
        <p:nvSpPr>
          <p:cNvPr id="8" name="Date Placeholder 3"/>
          <p:cNvSpPr>
            <a:spLocks noGrp="1"/>
          </p:cNvSpPr>
          <p:nvPr>
            <p:ph type="dt" sz="half" idx="13"/>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38036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Freeform 54"/>
          <p:cNvSpPr>
            <a:spLocks/>
          </p:cNvSpPr>
          <p:nvPr userDrawn="1"/>
        </p:nvSpPr>
        <p:spPr bwMode="auto">
          <a:xfrm>
            <a:off x="666001" y="6315812"/>
            <a:ext cx="10924476" cy="542188"/>
          </a:xfrm>
          <a:custGeom>
            <a:avLst/>
            <a:gdLst>
              <a:gd name="T0" fmla="*/ 3000 w 3000"/>
              <a:gd name="T1" fmla="*/ 146 h 146"/>
              <a:gd name="T2" fmla="*/ 3000 w 3000"/>
              <a:gd name="T3" fmla="*/ 49 h 146"/>
              <a:gd name="T4" fmla="*/ 2951 w 3000"/>
              <a:gd name="T5" fmla="*/ 0 h 146"/>
              <a:gd name="T6" fmla="*/ 48 w 3000"/>
              <a:gd name="T7" fmla="*/ 0 h 146"/>
              <a:gd name="T8" fmla="*/ 0 w 3000"/>
              <a:gd name="T9" fmla="*/ 49 h 146"/>
              <a:gd name="T10" fmla="*/ 0 w 3000"/>
              <a:gd name="T11" fmla="*/ 146 h 146"/>
              <a:gd name="T12" fmla="*/ 3000 w 3000"/>
              <a:gd name="T13" fmla="*/ 146 h 146"/>
            </a:gdLst>
            <a:ahLst/>
            <a:cxnLst>
              <a:cxn ang="0">
                <a:pos x="T0" y="T1"/>
              </a:cxn>
              <a:cxn ang="0">
                <a:pos x="T2" y="T3"/>
              </a:cxn>
              <a:cxn ang="0">
                <a:pos x="T4" y="T5"/>
              </a:cxn>
              <a:cxn ang="0">
                <a:pos x="T6" y="T7"/>
              </a:cxn>
              <a:cxn ang="0">
                <a:pos x="T8" y="T9"/>
              </a:cxn>
              <a:cxn ang="0">
                <a:pos x="T10" y="T11"/>
              </a:cxn>
              <a:cxn ang="0">
                <a:pos x="T12" y="T13"/>
              </a:cxn>
            </a:cxnLst>
            <a:rect l="0" t="0" r="r" b="b"/>
            <a:pathLst>
              <a:path w="3000" h="146">
                <a:moveTo>
                  <a:pt x="3000" y="146"/>
                </a:moveTo>
                <a:cubicBezTo>
                  <a:pt x="3000" y="49"/>
                  <a:pt x="3000" y="49"/>
                  <a:pt x="3000" y="49"/>
                </a:cubicBezTo>
                <a:cubicBezTo>
                  <a:pt x="3000" y="22"/>
                  <a:pt x="2978" y="0"/>
                  <a:pt x="2951" y="0"/>
                </a:cubicBezTo>
                <a:cubicBezTo>
                  <a:pt x="48" y="0"/>
                  <a:pt x="48" y="0"/>
                  <a:pt x="48" y="0"/>
                </a:cubicBezTo>
                <a:cubicBezTo>
                  <a:pt x="21" y="0"/>
                  <a:pt x="0" y="22"/>
                  <a:pt x="0" y="49"/>
                </a:cubicBezTo>
                <a:cubicBezTo>
                  <a:pt x="0" y="146"/>
                  <a:pt x="0" y="146"/>
                  <a:pt x="0" y="146"/>
                </a:cubicBezTo>
                <a:lnTo>
                  <a:pt x="3000" y="146"/>
                </a:lnTo>
                <a:close/>
              </a:path>
            </a:pathLst>
          </a:custGeom>
          <a:solidFill>
            <a:srgbClr val="2092B6"/>
          </a:solidFill>
          <a:ln>
            <a:noFill/>
          </a:ln>
        </p:spPr>
        <p:txBody>
          <a:bodyPr vert="horz" wrap="square" lIns="91440" tIns="45720" rIns="91440" bIns="45720" numCol="1" anchor="t" anchorCtr="0" compatLnSpc="1">
            <a:prstTxWarp prst="textNoShape">
              <a:avLst/>
            </a:prstTxWarp>
          </a:bodyPr>
          <a:lstStyle/>
          <a:p>
            <a:endParaRPr lang="en-GB"/>
          </a:p>
        </p:txBody>
      </p:sp>
      <p:sp>
        <p:nvSpPr>
          <p:cNvPr id="2" name="Title Placeholder 1"/>
          <p:cNvSpPr>
            <a:spLocks noGrp="1"/>
          </p:cNvSpPr>
          <p:nvPr>
            <p:ph type="title"/>
          </p:nvPr>
        </p:nvSpPr>
        <p:spPr>
          <a:xfrm>
            <a:off x="838200" y="365125"/>
            <a:ext cx="8994775"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838200" y="6434038"/>
            <a:ext cx="7364971" cy="365125"/>
          </a:xfrm>
          <a:prstGeom prst="rect">
            <a:avLst/>
          </a:prstGeom>
        </p:spPr>
        <p:txBody>
          <a:bodyPr vert="horz" lIns="91440" tIns="45720" rIns="91440" bIns="45720" rtlCol="0" anchor="ctr"/>
          <a:lstStyle>
            <a:lvl1pPr algn="l">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GB"/>
              <a:t>This footer is edited in &gt;Insert &gt; Header &amp; Footer</a:t>
            </a:r>
            <a:endParaRPr lang="en-GB" dirty="0"/>
          </a:p>
        </p:txBody>
      </p:sp>
      <p:sp>
        <p:nvSpPr>
          <p:cNvPr id="6" name="Slide Number Placeholder 5"/>
          <p:cNvSpPr>
            <a:spLocks noGrp="1"/>
          </p:cNvSpPr>
          <p:nvPr>
            <p:ph type="sldNum" sz="quarter" idx="4"/>
          </p:nvPr>
        </p:nvSpPr>
        <p:spPr>
          <a:xfrm>
            <a:off x="10285412" y="6434038"/>
            <a:ext cx="1068387" cy="365125"/>
          </a:xfrm>
          <a:prstGeom prst="rect">
            <a:avLst/>
          </a:prstGeom>
        </p:spPr>
        <p:txBody>
          <a:bodyPr vert="horz" lIns="91440" tIns="45720" rIns="91440" bIns="45720" rtlCol="0" anchor="ctr"/>
          <a:lstStyle>
            <a:lvl1pPr algn="r">
              <a:defRPr sz="1200">
                <a:solidFill>
                  <a:srgbClr val="221E5B"/>
                </a:solidFill>
                <a:latin typeface="Tahoma" panose="020B0604030504040204" pitchFamily="34" charset="0"/>
                <a:ea typeface="Tahoma" panose="020B0604030504040204" pitchFamily="34" charset="0"/>
                <a:cs typeface="Tahoma" panose="020B0604030504040204" pitchFamily="34" charset="0"/>
              </a:defRPr>
            </a:lvl1pPr>
          </a:lstStyle>
          <a:p>
            <a:r>
              <a:rPr lang="en-GB" dirty="0">
                <a:solidFill>
                  <a:schemeClr val="bg1"/>
                </a:solidFill>
              </a:rPr>
              <a:t> Slide</a:t>
            </a:r>
            <a:r>
              <a:rPr lang="en-GB" dirty="0"/>
              <a:t> </a:t>
            </a:r>
            <a:fld id="{5F4C8201-D8A8-417D-8A18-42E93E6C5D44}" type="slidenum">
              <a:rPr lang="en-GB" b="1" smtClean="0"/>
              <a:pPr/>
              <a:t>‹#›</a:t>
            </a:fld>
            <a:endParaRPr lang="en-GB" b="1" dirty="0"/>
          </a:p>
        </p:txBody>
      </p:sp>
      <p:sp>
        <p:nvSpPr>
          <p:cNvPr id="8" name="Freeform 9"/>
          <p:cNvSpPr>
            <a:spLocks/>
          </p:cNvSpPr>
          <p:nvPr userDrawn="1"/>
        </p:nvSpPr>
        <p:spPr bwMode="auto">
          <a:xfrm>
            <a:off x="11098213" y="365125"/>
            <a:ext cx="61912" cy="90488"/>
          </a:xfrm>
          <a:custGeom>
            <a:avLst/>
            <a:gdLst>
              <a:gd name="T0" fmla="*/ 0 w 22"/>
              <a:gd name="T1" fmla="*/ 11 h 32"/>
              <a:gd name="T2" fmla="*/ 11 w 22"/>
              <a:gd name="T3" fmla="*/ 0 h 32"/>
              <a:gd name="T4" fmla="*/ 22 w 22"/>
              <a:gd name="T5" fmla="*/ 11 h 32"/>
              <a:gd name="T6" fmla="*/ 22 w 22"/>
              <a:gd name="T7" fmla="*/ 21 h 32"/>
              <a:gd name="T8" fmla="*/ 11 w 22"/>
              <a:gd name="T9" fmla="*/ 32 h 32"/>
              <a:gd name="T10" fmla="*/ 0 w 22"/>
              <a:gd name="T11" fmla="*/ 21 h 32"/>
              <a:gd name="T12" fmla="*/ 0 w 22"/>
              <a:gd name="T13" fmla="*/ 11 h 32"/>
            </a:gdLst>
            <a:ahLst/>
            <a:cxnLst>
              <a:cxn ang="0">
                <a:pos x="T0" y="T1"/>
              </a:cxn>
              <a:cxn ang="0">
                <a:pos x="T2" y="T3"/>
              </a:cxn>
              <a:cxn ang="0">
                <a:pos x="T4" y="T5"/>
              </a:cxn>
              <a:cxn ang="0">
                <a:pos x="T6" y="T7"/>
              </a:cxn>
              <a:cxn ang="0">
                <a:pos x="T8" y="T9"/>
              </a:cxn>
              <a:cxn ang="0">
                <a:pos x="T10" y="T11"/>
              </a:cxn>
              <a:cxn ang="0">
                <a:pos x="T12" y="T13"/>
              </a:cxn>
            </a:cxnLst>
            <a:rect l="0" t="0" r="r" b="b"/>
            <a:pathLst>
              <a:path w="22" h="32">
                <a:moveTo>
                  <a:pt x="0" y="11"/>
                </a:moveTo>
                <a:cubicBezTo>
                  <a:pt x="0" y="5"/>
                  <a:pt x="5" y="0"/>
                  <a:pt x="11" y="0"/>
                </a:cubicBezTo>
                <a:cubicBezTo>
                  <a:pt x="17" y="0"/>
                  <a:pt x="22" y="5"/>
                  <a:pt x="22" y="11"/>
                </a:cubicBezTo>
                <a:cubicBezTo>
                  <a:pt x="22" y="21"/>
                  <a:pt x="22" y="21"/>
                  <a:pt x="22" y="21"/>
                </a:cubicBezTo>
                <a:cubicBezTo>
                  <a:pt x="22" y="27"/>
                  <a:pt x="17" y="32"/>
                  <a:pt x="11" y="32"/>
                </a:cubicBezTo>
                <a:cubicBezTo>
                  <a:pt x="5" y="32"/>
                  <a:pt x="0" y="27"/>
                  <a:pt x="0" y="21"/>
                </a:cubicBezTo>
                <a:lnTo>
                  <a:pt x="0" y="11"/>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9" name="Freeform 10"/>
          <p:cNvSpPr>
            <a:spLocks/>
          </p:cNvSpPr>
          <p:nvPr userDrawn="1"/>
        </p:nvSpPr>
        <p:spPr bwMode="auto">
          <a:xfrm>
            <a:off x="10944225" y="458788"/>
            <a:ext cx="369887" cy="246063"/>
          </a:xfrm>
          <a:custGeom>
            <a:avLst/>
            <a:gdLst>
              <a:gd name="T0" fmla="*/ 130 w 132"/>
              <a:gd name="T1" fmla="*/ 9 h 88"/>
              <a:gd name="T2" fmla="*/ 116 w 132"/>
              <a:gd name="T3" fmla="*/ 2 h 88"/>
              <a:gd name="T4" fmla="*/ 66 w 132"/>
              <a:gd name="T5" fmla="*/ 18 h 88"/>
              <a:gd name="T6" fmla="*/ 16 w 132"/>
              <a:gd name="T7" fmla="*/ 2 h 88"/>
              <a:gd name="T8" fmla="*/ 2 w 132"/>
              <a:gd name="T9" fmla="*/ 9 h 88"/>
              <a:gd name="T10" fmla="*/ 9 w 132"/>
              <a:gd name="T11" fmla="*/ 23 h 88"/>
              <a:gd name="T12" fmla="*/ 48 w 132"/>
              <a:gd name="T13" fmla="*/ 36 h 88"/>
              <a:gd name="T14" fmla="*/ 24 w 132"/>
              <a:gd name="T15" fmla="*/ 69 h 88"/>
              <a:gd name="T16" fmla="*/ 26 w 132"/>
              <a:gd name="T17" fmla="*/ 84 h 88"/>
              <a:gd name="T18" fmla="*/ 42 w 132"/>
              <a:gd name="T19" fmla="*/ 82 h 88"/>
              <a:gd name="T20" fmla="*/ 66 w 132"/>
              <a:gd name="T21" fmla="*/ 48 h 88"/>
              <a:gd name="T22" fmla="*/ 90 w 132"/>
              <a:gd name="T23" fmla="*/ 82 h 88"/>
              <a:gd name="T24" fmla="*/ 105 w 132"/>
              <a:gd name="T25" fmla="*/ 84 h 88"/>
              <a:gd name="T26" fmla="*/ 108 w 132"/>
              <a:gd name="T27" fmla="*/ 69 h 88"/>
              <a:gd name="T28" fmla="*/ 84 w 132"/>
              <a:gd name="T29" fmla="*/ 36 h 88"/>
              <a:gd name="T30" fmla="*/ 123 w 132"/>
              <a:gd name="T31" fmla="*/ 23 h 88"/>
              <a:gd name="T32" fmla="*/ 130 w 132"/>
              <a:gd name="T33" fmla="*/ 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 h="88">
                <a:moveTo>
                  <a:pt x="130" y="9"/>
                </a:moveTo>
                <a:cubicBezTo>
                  <a:pt x="128" y="3"/>
                  <a:pt x="122" y="0"/>
                  <a:pt x="116" y="2"/>
                </a:cubicBezTo>
                <a:cubicBezTo>
                  <a:pt x="66" y="18"/>
                  <a:pt x="66" y="18"/>
                  <a:pt x="66" y="18"/>
                </a:cubicBezTo>
                <a:cubicBezTo>
                  <a:pt x="16" y="2"/>
                  <a:pt x="16" y="2"/>
                  <a:pt x="16" y="2"/>
                </a:cubicBezTo>
                <a:cubicBezTo>
                  <a:pt x="10" y="0"/>
                  <a:pt x="4" y="3"/>
                  <a:pt x="2" y="9"/>
                </a:cubicBezTo>
                <a:cubicBezTo>
                  <a:pt x="0" y="15"/>
                  <a:pt x="3" y="21"/>
                  <a:pt x="9" y="23"/>
                </a:cubicBezTo>
                <a:cubicBezTo>
                  <a:pt x="48" y="36"/>
                  <a:pt x="48" y="36"/>
                  <a:pt x="48" y="36"/>
                </a:cubicBezTo>
                <a:cubicBezTo>
                  <a:pt x="24" y="69"/>
                  <a:pt x="24" y="69"/>
                  <a:pt x="24" y="69"/>
                </a:cubicBezTo>
                <a:cubicBezTo>
                  <a:pt x="20" y="74"/>
                  <a:pt x="21" y="81"/>
                  <a:pt x="26" y="84"/>
                </a:cubicBezTo>
                <a:cubicBezTo>
                  <a:pt x="31" y="88"/>
                  <a:pt x="38" y="87"/>
                  <a:pt x="42" y="82"/>
                </a:cubicBezTo>
                <a:cubicBezTo>
                  <a:pt x="66" y="48"/>
                  <a:pt x="66" y="48"/>
                  <a:pt x="66" y="48"/>
                </a:cubicBezTo>
                <a:cubicBezTo>
                  <a:pt x="90" y="82"/>
                  <a:pt x="90" y="82"/>
                  <a:pt x="90" y="82"/>
                </a:cubicBezTo>
                <a:cubicBezTo>
                  <a:pt x="94" y="87"/>
                  <a:pt x="100" y="88"/>
                  <a:pt x="105" y="84"/>
                </a:cubicBezTo>
                <a:cubicBezTo>
                  <a:pt x="110" y="81"/>
                  <a:pt x="111" y="74"/>
                  <a:pt x="108" y="69"/>
                </a:cubicBezTo>
                <a:cubicBezTo>
                  <a:pt x="84" y="36"/>
                  <a:pt x="84" y="36"/>
                  <a:pt x="84" y="36"/>
                </a:cubicBezTo>
                <a:cubicBezTo>
                  <a:pt x="123" y="23"/>
                  <a:pt x="123" y="23"/>
                  <a:pt x="123" y="23"/>
                </a:cubicBezTo>
                <a:cubicBezTo>
                  <a:pt x="128" y="21"/>
                  <a:pt x="132" y="15"/>
                  <a:pt x="130" y="9"/>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0" name="Freeform 11"/>
          <p:cNvSpPr>
            <a:spLocks/>
          </p:cNvSpPr>
          <p:nvPr userDrawn="1"/>
        </p:nvSpPr>
        <p:spPr bwMode="auto">
          <a:xfrm>
            <a:off x="10795000" y="444500"/>
            <a:ext cx="47625" cy="69850"/>
          </a:xfrm>
          <a:custGeom>
            <a:avLst/>
            <a:gdLst>
              <a:gd name="T0" fmla="*/ 0 w 17"/>
              <a:gd name="T1" fmla="*/ 9 h 25"/>
              <a:gd name="T2" fmla="*/ 9 w 17"/>
              <a:gd name="T3" fmla="*/ 0 h 25"/>
              <a:gd name="T4" fmla="*/ 17 w 17"/>
              <a:gd name="T5" fmla="*/ 9 h 25"/>
              <a:gd name="T6" fmla="*/ 17 w 17"/>
              <a:gd name="T7" fmla="*/ 16 h 25"/>
              <a:gd name="T8" fmla="*/ 9 w 17"/>
              <a:gd name="T9" fmla="*/ 25 h 25"/>
              <a:gd name="T10" fmla="*/ 0 w 17"/>
              <a:gd name="T11" fmla="*/ 16 h 25"/>
              <a:gd name="T12" fmla="*/ 0 w 17"/>
              <a:gd name="T13" fmla="*/ 9 h 25"/>
            </a:gdLst>
            <a:ahLst/>
            <a:cxnLst>
              <a:cxn ang="0">
                <a:pos x="T0" y="T1"/>
              </a:cxn>
              <a:cxn ang="0">
                <a:pos x="T2" y="T3"/>
              </a:cxn>
              <a:cxn ang="0">
                <a:pos x="T4" y="T5"/>
              </a:cxn>
              <a:cxn ang="0">
                <a:pos x="T6" y="T7"/>
              </a:cxn>
              <a:cxn ang="0">
                <a:pos x="T8" y="T9"/>
              </a:cxn>
              <a:cxn ang="0">
                <a:pos x="T10" y="T11"/>
              </a:cxn>
              <a:cxn ang="0">
                <a:pos x="T12" y="T13"/>
              </a:cxn>
            </a:cxnLst>
            <a:rect l="0" t="0" r="r" b="b"/>
            <a:pathLst>
              <a:path w="17" h="25">
                <a:moveTo>
                  <a:pt x="0" y="9"/>
                </a:moveTo>
                <a:cubicBezTo>
                  <a:pt x="0" y="4"/>
                  <a:pt x="4" y="0"/>
                  <a:pt x="9" y="0"/>
                </a:cubicBezTo>
                <a:cubicBezTo>
                  <a:pt x="13" y="0"/>
                  <a:pt x="17" y="4"/>
                  <a:pt x="17" y="9"/>
                </a:cubicBezTo>
                <a:cubicBezTo>
                  <a:pt x="17" y="16"/>
                  <a:pt x="17" y="16"/>
                  <a:pt x="17" y="16"/>
                </a:cubicBezTo>
                <a:cubicBezTo>
                  <a:pt x="17" y="21"/>
                  <a:pt x="13" y="25"/>
                  <a:pt x="9" y="25"/>
                </a:cubicBezTo>
                <a:cubicBezTo>
                  <a:pt x="4" y="25"/>
                  <a:pt x="0" y="21"/>
                  <a:pt x="0" y="16"/>
                </a:cubicBezTo>
                <a:lnTo>
                  <a:pt x="0" y="9"/>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1" name="Freeform 12"/>
          <p:cNvSpPr>
            <a:spLocks/>
          </p:cNvSpPr>
          <p:nvPr userDrawn="1"/>
        </p:nvSpPr>
        <p:spPr bwMode="auto">
          <a:xfrm>
            <a:off x="10680700" y="517525"/>
            <a:ext cx="280987" cy="185738"/>
          </a:xfrm>
          <a:custGeom>
            <a:avLst/>
            <a:gdLst>
              <a:gd name="T0" fmla="*/ 99 w 100"/>
              <a:gd name="T1" fmla="*/ 6 h 66"/>
              <a:gd name="T2" fmla="*/ 88 w 100"/>
              <a:gd name="T3" fmla="*/ 1 h 66"/>
              <a:gd name="T4" fmla="*/ 50 w 100"/>
              <a:gd name="T5" fmla="*/ 14 h 66"/>
              <a:gd name="T6" fmla="*/ 12 w 100"/>
              <a:gd name="T7" fmla="*/ 1 h 66"/>
              <a:gd name="T8" fmla="*/ 1 w 100"/>
              <a:gd name="T9" fmla="*/ 6 h 66"/>
              <a:gd name="T10" fmla="*/ 6 w 100"/>
              <a:gd name="T11" fmla="*/ 17 h 66"/>
              <a:gd name="T12" fmla="*/ 36 w 100"/>
              <a:gd name="T13" fmla="*/ 27 h 66"/>
              <a:gd name="T14" fmla="*/ 18 w 100"/>
              <a:gd name="T15" fmla="*/ 52 h 66"/>
              <a:gd name="T16" fmla="*/ 20 w 100"/>
              <a:gd name="T17" fmla="*/ 64 h 66"/>
              <a:gd name="T18" fmla="*/ 31 w 100"/>
              <a:gd name="T19" fmla="*/ 62 h 66"/>
              <a:gd name="T20" fmla="*/ 50 w 100"/>
              <a:gd name="T21" fmla="*/ 36 h 66"/>
              <a:gd name="T22" fmla="*/ 68 w 100"/>
              <a:gd name="T23" fmla="*/ 62 h 66"/>
              <a:gd name="T24" fmla="*/ 80 w 100"/>
              <a:gd name="T25" fmla="*/ 64 h 66"/>
              <a:gd name="T26" fmla="*/ 82 w 100"/>
              <a:gd name="T27" fmla="*/ 52 h 66"/>
              <a:gd name="T28" fmla="*/ 63 w 100"/>
              <a:gd name="T29" fmla="*/ 27 h 66"/>
              <a:gd name="T30" fmla="*/ 93 w 100"/>
              <a:gd name="T31" fmla="*/ 17 h 66"/>
              <a:gd name="T32" fmla="*/ 99 w 100"/>
              <a:gd name="T3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 h="66">
                <a:moveTo>
                  <a:pt x="99" y="6"/>
                </a:moveTo>
                <a:cubicBezTo>
                  <a:pt x="97" y="2"/>
                  <a:pt x="92" y="0"/>
                  <a:pt x="88" y="1"/>
                </a:cubicBezTo>
                <a:cubicBezTo>
                  <a:pt x="50" y="14"/>
                  <a:pt x="50" y="14"/>
                  <a:pt x="50" y="14"/>
                </a:cubicBezTo>
                <a:cubicBezTo>
                  <a:pt x="12" y="1"/>
                  <a:pt x="12" y="1"/>
                  <a:pt x="12" y="1"/>
                </a:cubicBezTo>
                <a:cubicBezTo>
                  <a:pt x="7" y="0"/>
                  <a:pt x="2" y="2"/>
                  <a:pt x="1" y="6"/>
                </a:cubicBezTo>
                <a:cubicBezTo>
                  <a:pt x="0" y="11"/>
                  <a:pt x="2" y="15"/>
                  <a:pt x="6" y="17"/>
                </a:cubicBezTo>
                <a:cubicBezTo>
                  <a:pt x="36" y="27"/>
                  <a:pt x="36" y="27"/>
                  <a:pt x="36" y="27"/>
                </a:cubicBezTo>
                <a:cubicBezTo>
                  <a:pt x="18" y="52"/>
                  <a:pt x="18" y="52"/>
                  <a:pt x="18" y="52"/>
                </a:cubicBezTo>
                <a:cubicBezTo>
                  <a:pt x="15" y="56"/>
                  <a:pt x="16" y="61"/>
                  <a:pt x="20" y="64"/>
                </a:cubicBezTo>
                <a:cubicBezTo>
                  <a:pt x="23" y="66"/>
                  <a:pt x="29" y="66"/>
                  <a:pt x="31" y="62"/>
                </a:cubicBezTo>
                <a:cubicBezTo>
                  <a:pt x="50" y="36"/>
                  <a:pt x="50" y="36"/>
                  <a:pt x="50" y="36"/>
                </a:cubicBezTo>
                <a:cubicBezTo>
                  <a:pt x="68" y="62"/>
                  <a:pt x="68" y="62"/>
                  <a:pt x="68" y="62"/>
                </a:cubicBezTo>
                <a:cubicBezTo>
                  <a:pt x="71" y="66"/>
                  <a:pt x="76" y="66"/>
                  <a:pt x="80" y="64"/>
                </a:cubicBezTo>
                <a:cubicBezTo>
                  <a:pt x="84" y="61"/>
                  <a:pt x="84" y="56"/>
                  <a:pt x="82" y="52"/>
                </a:cubicBezTo>
                <a:cubicBezTo>
                  <a:pt x="63" y="27"/>
                  <a:pt x="63" y="27"/>
                  <a:pt x="63" y="27"/>
                </a:cubicBezTo>
                <a:cubicBezTo>
                  <a:pt x="93" y="17"/>
                  <a:pt x="93" y="17"/>
                  <a:pt x="93" y="17"/>
                </a:cubicBezTo>
                <a:cubicBezTo>
                  <a:pt x="98" y="15"/>
                  <a:pt x="100" y="11"/>
                  <a:pt x="99" y="6"/>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2" name="Freeform 13"/>
          <p:cNvSpPr>
            <a:spLocks/>
          </p:cNvSpPr>
          <p:nvPr userDrawn="1"/>
        </p:nvSpPr>
        <p:spPr bwMode="auto">
          <a:xfrm>
            <a:off x="10571163" y="511175"/>
            <a:ext cx="36512" cy="47625"/>
          </a:xfrm>
          <a:custGeom>
            <a:avLst/>
            <a:gdLst>
              <a:gd name="T0" fmla="*/ 0 w 13"/>
              <a:gd name="T1" fmla="*/ 6 h 17"/>
              <a:gd name="T2" fmla="*/ 7 w 13"/>
              <a:gd name="T3" fmla="*/ 0 h 17"/>
              <a:gd name="T4" fmla="*/ 13 w 13"/>
              <a:gd name="T5" fmla="*/ 6 h 17"/>
              <a:gd name="T6" fmla="*/ 13 w 13"/>
              <a:gd name="T7" fmla="*/ 11 h 17"/>
              <a:gd name="T8" fmla="*/ 7 w 13"/>
              <a:gd name="T9" fmla="*/ 17 h 17"/>
              <a:gd name="T10" fmla="*/ 0 w 13"/>
              <a:gd name="T11" fmla="*/ 11 h 17"/>
              <a:gd name="T12" fmla="*/ 0 w 13"/>
              <a:gd name="T13" fmla="*/ 6 h 17"/>
            </a:gdLst>
            <a:ahLst/>
            <a:cxnLst>
              <a:cxn ang="0">
                <a:pos x="T0" y="T1"/>
              </a:cxn>
              <a:cxn ang="0">
                <a:pos x="T2" y="T3"/>
              </a:cxn>
              <a:cxn ang="0">
                <a:pos x="T4" y="T5"/>
              </a:cxn>
              <a:cxn ang="0">
                <a:pos x="T6" y="T7"/>
              </a:cxn>
              <a:cxn ang="0">
                <a:pos x="T8" y="T9"/>
              </a:cxn>
              <a:cxn ang="0">
                <a:pos x="T10" y="T11"/>
              </a:cxn>
              <a:cxn ang="0">
                <a:pos x="T12" y="T13"/>
              </a:cxn>
            </a:cxnLst>
            <a:rect l="0" t="0" r="r" b="b"/>
            <a:pathLst>
              <a:path w="13" h="17">
                <a:moveTo>
                  <a:pt x="0" y="6"/>
                </a:moveTo>
                <a:cubicBezTo>
                  <a:pt x="0" y="2"/>
                  <a:pt x="3" y="0"/>
                  <a:pt x="7" y="0"/>
                </a:cubicBezTo>
                <a:cubicBezTo>
                  <a:pt x="10" y="0"/>
                  <a:pt x="13" y="2"/>
                  <a:pt x="13" y="6"/>
                </a:cubicBezTo>
                <a:cubicBezTo>
                  <a:pt x="13" y="11"/>
                  <a:pt x="13" y="11"/>
                  <a:pt x="13" y="11"/>
                </a:cubicBezTo>
                <a:cubicBezTo>
                  <a:pt x="13" y="15"/>
                  <a:pt x="10" y="17"/>
                  <a:pt x="7" y="17"/>
                </a:cubicBezTo>
                <a:cubicBezTo>
                  <a:pt x="3" y="17"/>
                  <a:pt x="0" y="15"/>
                  <a:pt x="0" y="11"/>
                </a:cubicBezTo>
                <a:lnTo>
                  <a:pt x="0" y="6"/>
                </a:lnTo>
                <a:close/>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3" name="Freeform 14"/>
          <p:cNvSpPr>
            <a:spLocks/>
          </p:cNvSpPr>
          <p:nvPr userDrawn="1"/>
        </p:nvSpPr>
        <p:spPr bwMode="auto">
          <a:xfrm>
            <a:off x="10483850" y="561975"/>
            <a:ext cx="211137" cy="141288"/>
          </a:xfrm>
          <a:custGeom>
            <a:avLst/>
            <a:gdLst>
              <a:gd name="T0" fmla="*/ 74 w 75"/>
              <a:gd name="T1" fmla="*/ 5 h 50"/>
              <a:gd name="T2" fmla="*/ 66 w 75"/>
              <a:gd name="T3" fmla="*/ 1 h 50"/>
              <a:gd name="T4" fmla="*/ 38 w 75"/>
              <a:gd name="T5" fmla="*/ 11 h 50"/>
              <a:gd name="T6" fmla="*/ 9 w 75"/>
              <a:gd name="T7" fmla="*/ 1 h 50"/>
              <a:gd name="T8" fmla="*/ 1 w 75"/>
              <a:gd name="T9" fmla="*/ 5 h 50"/>
              <a:gd name="T10" fmla="*/ 5 w 75"/>
              <a:gd name="T11" fmla="*/ 13 h 50"/>
              <a:gd name="T12" fmla="*/ 28 w 75"/>
              <a:gd name="T13" fmla="*/ 20 h 50"/>
              <a:gd name="T14" fmla="*/ 14 w 75"/>
              <a:gd name="T15" fmla="*/ 39 h 50"/>
              <a:gd name="T16" fmla="*/ 15 w 75"/>
              <a:gd name="T17" fmla="*/ 48 h 50"/>
              <a:gd name="T18" fmla="*/ 24 w 75"/>
              <a:gd name="T19" fmla="*/ 47 h 50"/>
              <a:gd name="T20" fmla="*/ 38 w 75"/>
              <a:gd name="T21" fmla="*/ 28 h 50"/>
              <a:gd name="T22" fmla="*/ 51 w 75"/>
              <a:gd name="T23" fmla="*/ 47 h 50"/>
              <a:gd name="T24" fmla="*/ 60 w 75"/>
              <a:gd name="T25" fmla="*/ 48 h 50"/>
              <a:gd name="T26" fmla="*/ 62 w 75"/>
              <a:gd name="T27" fmla="*/ 39 h 50"/>
              <a:gd name="T28" fmla="*/ 48 w 75"/>
              <a:gd name="T29" fmla="*/ 20 h 50"/>
              <a:gd name="T30" fmla="*/ 70 w 75"/>
              <a:gd name="T31" fmla="*/ 13 h 50"/>
              <a:gd name="T32" fmla="*/ 74 w 75"/>
              <a:gd name="T33" fmla="*/ 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5" h="50">
                <a:moveTo>
                  <a:pt x="74" y="5"/>
                </a:moveTo>
                <a:cubicBezTo>
                  <a:pt x="73" y="2"/>
                  <a:pt x="69" y="0"/>
                  <a:pt x="66" y="1"/>
                </a:cubicBezTo>
                <a:cubicBezTo>
                  <a:pt x="38" y="11"/>
                  <a:pt x="38" y="11"/>
                  <a:pt x="38" y="11"/>
                </a:cubicBezTo>
                <a:cubicBezTo>
                  <a:pt x="9" y="1"/>
                  <a:pt x="9" y="1"/>
                  <a:pt x="9" y="1"/>
                </a:cubicBezTo>
                <a:cubicBezTo>
                  <a:pt x="6" y="0"/>
                  <a:pt x="2" y="2"/>
                  <a:pt x="1" y="5"/>
                </a:cubicBezTo>
                <a:cubicBezTo>
                  <a:pt x="0" y="9"/>
                  <a:pt x="2" y="12"/>
                  <a:pt x="5" y="13"/>
                </a:cubicBezTo>
                <a:cubicBezTo>
                  <a:pt x="28" y="20"/>
                  <a:pt x="28" y="20"/>
                  <a:pt x="28" y="20"/>
                </a:cubicBezTo>
                <a:cubicBezTo>
                  <a:pt x="14" y="39"/>
                  <a:pt x="14" y="39"/>
                  <a:pt x="14" y="39"/>
                </a:cubicBezTo>
                <a:cubicBezTo>
                  <a:pt x="12" y="42"/>
                  <a:pt x="12" y="46"/>
                  <a:pt x="15" y="48"/>
                </a:cubicBezTo>
                <a:cubicBezTo>
                  <a:pt x="18" y="50"/>
                  <a:pt x="22" y="49"/>
                  <a:pt x="24" y="47"/>
                </a:cubicBezTo>
                <a:cubicBezTo>
                  <a:pt x="38" y="28"/>
                  <a:pt x="38" y="28"/>
                  <a:pt x="38" y="28"/>
                </a:cubicBezTo>
                <a:cubicBezTo>
                  <a:pt x="51" y="47"/>
                  <a:pt x="51" y="47"/>
                  <a:pt x="51" y="47"/>
                </a:cubicBezTo>
                <a:cubicBezTo>
                  <a:pt x="53" y="49"/>
                  <a:pt x="57" y="50"/>
                  <a:pt x="60" y="48"/>
                </a:cubicBezTo>
                <a:cubicBezTo>
                  <a:pt x="63" y="46"/>
                  <a:pt x="64" y="42"/>
                  <a:pt x="62" y="39"/>
                </a:cubicBezTo>
                <a:cubicBezTo>
                  <a:pt x="48" y="20"/>
                  <a:pt x="48" y="20"/>
                  <a:pt x="48" y="20"/>
                </a:cubicBezTo>
                <a:cubicBezTo>
                  <a:pt x="70" y="13"/>
                  <a:pt x="70" y="13"/>
                  <a:pt x="70" y="13"/>
                </a:cubicBezTo>
                <a:cubicBezTo>
                  <a:pt x="73" y="12"/>
                  <a:pt x="75" y="9"/>
                  <a:pt x="74" y="5"/>
                </a:cubicBezTo>
              </a:path>
            </a:pathLst>
          </a:custGeom>
          <a:solidFill>
            <a:srgbClr val="339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4" name="Freeform 15"/>
          <p:cNvSpPr>
            <a:spLocks noEditPoints="1"/>
          </p:cNvSpPr>
          <p:nvPr userDrawn="1"/>
        </p:nvSpPr>
        <p:spPr bwMode="auto">
          <a:xfrm>
            <a:off x="9939338" y="682625"/>
            <a:ext cx="325437" cy="396875"/>
          </a:xfrm>
          <a:custGeom>
            <a:avLst/>
            <a:gdLst>
              <a:gd name="T0" fmla="*/ 58 w 116"/>
              <a:gd name="T1" fmla="*/ 141 h 141"/>
              <a:gd name="T2" fmla="*/ 0 w 116"/>
              <a:gd name="T3" fmla="*/ 71 h 141"/>
              <a:gd name="T4" fmla="*/ 58 w 116"/>
              <a:gd name="T5" fmla="*/ 0 h 141"/>
              <a:gd name="T6" fmla="*/ 116 w 116"/>
              <a:gd name="T7" fmla="*/ 71 h 141"/>
              <a:gd name="T8" fmla="*/ 58 w 116"/>
              <a:gd name="T9" fmla="*/ 141 h 141"/>
              <a:gd name="T10" fmla="*/ 59 w 116"/>
              <a:gd name="T11" fmla="*/ 16 h 141"/>
              <a:gd name="T12" fmla="*/ 22 w 116"/>
              <a:gd name="T13" fmla="*/ 71 h 141"/>
              <a:gd name="T14" fmla="*/ 32 w 116"/>
              <a:gd name="T15" fmla="*/ 113 h 141"/>
              <a:gd name="T16" fmla="*/ 58 w 116"/>
              <a:gd name="T17" fmla="*/ 125 h 141"/>
              <a:gd name="T18" fmla="*/ 94 w 116"/>
              <a:gd name="T19" fmla="*/ 71 h 141"/>
              <a:gd name="T20" fmla="*/ 59 w 116"/>
              <a:gd name="T21" fmla="*/ 1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41">
                <a:moveTo>
                  <a:pt x="58" y="141"/>
                </a:moveTo>
                <a:cubicBezTo>
                  <a:pt x="20" y="141"/>
                  <a:pt x="0" y="116"/>
                  <a:pt x="0" y="71"/>
                </a:cubicBezTo>
                <a:cubicBezTo>
                  <a:pt x="0" y="25"/>
                  <a:pt x="21" y="0"/>
                  <a:pt x="58" y="0"/>
                </a:cubicBezTo>
                <a:cubicBezTo>
                  <a:pt x="96" y="0"/>
                  <a:pt x="116" y="25"/>
                  <a:pt x="116" y="71"/>
                </a:cubicBezTo>
                <a:cubicBezTo>
                  <a:pt x="116" y="116"/>
                  <a:pt x="96" y="141"/>
                  <a:pt x="58" y="141"/>
                </a:cubicBezTo>
                <a:moveTo>
                  <a:pt x="59" y="16"/>
                </a:moveTo>
                <a:cubicBezTo>
                  <a:pt x="35" y="16"/>
                  <a:pt x="22" y="35"/>
                  <a:pt x="22" y="71"/>
                </a:cubicBezTo>
                <a:cubicBezTo>
                  <a:pt x="22" y="88"/>
                  <a:pt x="26" y="104"/>
                  <a:pt x="32" y="113"/>
                </a:cubicBezTo>
                <a:cubicBezTo>
                  <a:pt x="37" y="121"/>
                  <a:pt x="47" y="125"/>
                  <a:pt x="58" y="125"/>
                </a:cubicBezTo>
                <a:cubicBezTo>
                  <a:pt x="82" y="125"/>
                  <a:pt x="94" y="107"/>
                  <a:pt x="94" y="71"/>
                </a:cubicBezTo>
                <a:cubicBezTo>
                  <a:pt x="94" y="34"/>
                  <a:pt x="82" y="16"/>
                  <a:pt x="59" y="16"/>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5" name="Freeform 16"/>
          <p:cNvSpPr>
            <a:spLocks/>
          </p:cNvSpPr>
          <p:nvPr userDrawn="1"/>
        </p:nvSpPr>
        <p:spPr bwMode="auto">
          <a:xfrm>
            <a:off x="10287000" y="655638"/>
            <a:ext cx="193675" cy="417513"/>
          </a:xfrm>
          <a:custGeom>
            <a:avLst/>
            <a:gdLst>
              <a:gd name="T0" fmla="*/ 67 w 69"/>
              <a:gd name="T1" fmla="*/ 16 h 149"/>
              <a:gd name="T2" fmla="*/ 50 w 69"/>
              <a:gd name="T3" fmla="*/ 15 h 149"/>
              <a:gd name="T4" fmla="*/ 37 w 69"/>
              <a:gd name="T5" fmla="*/ 33 h 149"/>
              <a:gd name="T6" fmla="*/ 37 w 69"/>
              <a:gd name="T7" fmla="*/ 52 h 149"/>
              <a:gd name="T8" fmla="*/ 64 w 69"/>
              <a:gd name="T9" fmla="*/ 52 h 149"/>
              <a:gd name="T10" fmla="*/ 64 w 69"/>
              <a:gd name="T11" fmla="*/ 65 h 149"/>
              <a:gd name="T12" fmla="*/ 37 w 69"/>
              <a:gd name="T13" fmla="*/ 65 h 149"/>
              <a:gd name="T14" fmla="*/ 37 w 69"/>
              <a:gd name="T15" fmla="*/ 149 h 149"/>
              <a:gd name="T16" fmla="*/ 17 w 69"/>
              <a:gd name="T17" fmla="*/ 149 h 149"/>
              <a:gd name="T18" fmla="*/ 17 w 69"/>
              <a:gd name="T19" fmla="*/ 65 h 149"/>
              <a:gd name="T20" fmla="*/ 0 w 69"/>
              <a:gd name="T21" fmla="*/ 65 h 149"/>
              <a:gd name="T22" fmla="*/ 0 w 69"/>
              <a:gd name="T23" fmla="*/ 54 h 149"/>
              <a:gd name="T24" fmla="*/ 17 w 69"/>
              <a:gd name="T25" fmla="*/ 51 h 149"/>
              <a:gd name="T26" fmla="*/ 17 w 69"/>
              <a:gd name="T27" fmla="*/ 35 h 149"/>
              <a:gd name="T28" fmla="*/ 22 w 69"/>
              <a:gd name="T29" fmla="*/ 11 h 149"/>
              <a:gd name="T30" fmla="*/ 44 w 69"/>
              <a:gd name="T31" fmla="*/ 0 h 149"/>
              <a:gd name="T32" fmla="*/ 69 w 69"/>
              <a:gd name="T33" fmla="*/ 4 h 149"/>
              <a:gd name="T34" fmla="*/ 67 w 69"/>
              <a:gd name="T3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49">
                <a:moveTo>
                  <a:pt x="67" y="16"/>
                </a:moveTo>
                <a:cubicBezTo>
                  <a:pt x="65" y="16"/>
                  <a:pt x="59" y="15"/>
                  <a:pt x="50" y="15"/>
                </a:cubicBezTo>
                <a:cubicBezTo>
                  <a:pt x="40" y="15"/>
                  <a:pt x="37" y="19"/>
                  <a:pt x="37" y="33"/>
                </a:cubicBezTo>
                <a:cubicBezTo>
                  <a:pt x="37" y="52"/>
                  <a:pt x="37" y="52"/>
                  <a:pt x="37" y="52"/>
                </a:cubicBezTo>
                <a:cubicBezTo>
                  <a:pt x="64" y="52"/>
                  <a:pt x="64" y="52"/>
                  <a:pt x="64" y="52"/>
                </a:cubicBezTo>
                <a:cubicBezTo>
                  <a:pt x="64" y="65"/>
                  <a:pt x="64" y="65"/>
                  <a:pt x="64" y="65"/>
                </a:cubicBezTo>
                <a:cubicBezTo>
                  <a:pt x="37" y="65"/>
                  <a:pt x="37" y="65"/>
                  <a:pt x="37" y="65"/>
                </a:cubicBezTo>
                <a:cubicBezTo>
                  <a:pt x="37" y="149"/>
                  <a:pt x="37" y="149"/>
                  <a:pt x="37" y="149"/>
                </a:cubicBezTo>
                <a:cubicBezTo>
                  <a:pt x="17" y="149"/>
                  <a:pt x="17" y="149"/>
                  <a:pt x="17" y="149"/>
                </a:cubicBezTo>
                <a:cubicBezTo>
                  <a:pt x="17" y="65"/>
                  <a:pt x="17" y="65"/>
                  <a:pt x="17" y="65"/>
                </a:cubicBezTo>
                <a:cubicBezTo>
                  <a:pt x="0" y="65"/>
                  <a:pt x="0" y="65"/>
                  <a:pt x="0" y="65"/>
                </a:cubicBezTo>
                <a:cubicBezTo>
                  <a:pt x="0" y="54"/>
                  <a:pt x="0" y="54"/>
                  <a:pt x="0" y="54"/>
                </a:cubicBezTo>
                <a:cubicBezTo>
                  <a:pt x="17" y="51"/>
                  <a:pt x="17" y="51"/>
                  <a:pt x="17" y="51"/>
                </a:cubicBezTo>
                <a:cubicBezTo>
                  <a:pt x="17" y="35"/>
                  <a:pt x="17" y="35"/>
                  <a:pt x="17" y="35"/>
                </a:cubicBezTo>
                <a:cubicBezTo>
                  <a:pt x="17" y="21"/>
                  <a:pt x="18" y="16"/>
                  <a:pt x="22" y="11"/>
                </a:cubicBezTo>
                <a:cubicBezTo>
                  <a:pt x="27" y="4"/>
                  <a:pt x="34" y="0"/>
                  <a:pt x="44" y="0"/>
                </a:cubicBezTo>
                <a:cubicBezTo>
                  <a:pt x="54" y="0"/>
                  <a:pt x="66" y="3"/>
                  <a:pt x="69" y="4"/>
                </a:cubicBezTo>
                <a:lnTo>
                  <a:pt x="67" y="16"/>
                </a:lnTo>
                <a:close/>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6" name="Freeform 17"/>
          <p:cNvSpPr>
            <a:spLocks/>
          </p:cNvSpPr>
          <p:nvPr userDrawn="1"/>
        </p:nvSpPr>
        <p:spPr bwMode="auto">
          <a:xfrm>
            <a:off x="10479088" y="795338"/>
            <a:ext cx="190500" cy="284163"/>
          </a:xfrm>
          <a:custGeom>
            <a:avLst/>
            <a:gdLst>
              <a:gd name="T0" fmla="*/ 31 w 68"/>
              <a:gd name="T1" fmla="*/ 101 h 101"/>
              <a:gd name="T2" fmla="*/ 0 w 68"/>
              <a:gd name="T3" fmla="*/ 96 h 101"/>
              <a:gd name="T4" fmla="*/ 3 w 68"/>
              <a:gd name="T5" fmla="*/ 83 h 101"/>
              <a:gd name="T6" fmla="*/ 27 w 68"/>
              <a:gd name="T7" fmla="*/ 86 h 101"/>
              <a:gd name="T8" fmla="*/ 48 w 68"/>
              <a:gd name="T9" fmla="*/ 72 h 101"/>
              <a:gd name="T10" fmla="*/ 31 w 68"/>
              <a:gd name="T11" fmla="*/ 57 h 101"/>
              <a:gd name="T12" fmla="*/ 1 w 68"/>
              <a:gd name="T13" fmla="*/ 29 h 101"/>
              <a:gd name="T14" fmla="*/ 35 w 68"/>
              <a:gd name="T15" fmla="*/ 0 h 101"/>
              <a:gd name="T16" fmla="*/ 63 w 68"/>
              <a:gd name="T17" fmla="*/ 5 h 101"/>
              <a:gd name="T18" fmla="*/ 60 w 68"/>
              <a:gd name="T19" fmla="*/ 17 h 101"/>
              <a:gd name="T20" fmla="*/ 37 w 68"/>
              <a:gd name="T21" fmla="*/ 14 h 101"/>
              <a:gd name="T22" fmla="*/ 21 w 68"/>
              <a:gd name="T23" fmla="*/ 27 h 101"/>
              <a:gd name="T24" fmla="*/ 68 w 68"/>
              <a:gd name="T25" fmla="*/ 69 h 101"/>
              <a:gd name="T26" fmla="*/ 31 w 68"/>
              <a:gd name="T2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01">
                <a:moveTo>
                  <a:pt x="31" y="101"/>
                </a:moveTo>
                <a:cubicBezTo>
                  <a:pt x="21" y="101"/>
                  <a:pt x="12" y="99"/>
                  <a:pt x="0" y="96"/>
                </a:cubicBezTo>
                <a:cubicBezTo>
                  <a:pt x="3" y="83"/>
                  <a:pt x="3" y="83"/>
                  <a:pt x="3" y="83"/>
                </a:cubicBezTo>
                <a:cubicBezTo>
                  <a:pt x="13" y="85"/>
                  <a:pt x="20" y="86"/>
                  <a:pt x="27" y="86"/>
                </a:cubicBezTo>
                <a:cubicBezTo>
                  <a:pt x="41" y="86"/>
                  <a:pt x="48" y="81"/>
                  <a:pt x="48" y="72"/>
                </a:cubicBezTo>
                <a:cubicBezTo>
                  <a:pt x="48" y="64"/>
                  <a:pt x="45" y="61"/>
                  <a:pt x="31" y="57"/>
                </a:cubicBezTo>
                <a:cubicBezTo>
                  <a:pt x="14" y="52"/>
                  <a:pt x="1" y="47"/>
                  <a:pt x="1" y="29"/>
                </a:cubicBezTo>
                <a:cubicBezTo>
                  <a:pt x="1" y="10"/>
                  <a:pt x="14" y="0"/>
                  <a:pt x="35" y="0"/>
                </a:cubicBezTo>
                <a:cubicBezTo>
                  <a:pt x="43" y="0"/>
                  <a:pt x="52" y="1"/>
                  <a:pt x="63" y="5"/>
                </a:cubicBezTo>
                <a:cubicBezTo>
                  <a:pt x="60" y="17"/>
                  <a:pt x="60" y="17"/>
                  <a:pt x="60" y="17"/>
                </a:cubicBezTo>
                <a:cubicBezTo>
                  <a:pt x="53" y="16"/>
                  <a:pt x="45" y="14"/>
                  <a:pt x="37" y="14"/>
                </a:cubicBezTo>
                <a:cubicBezTo>
                  <a:pt x="27" y="14"/>
                  <a:pt x="21" y="19"/>
                  <a:pt x="21" y="27"/>
                </a:cubicBezTo>
                <a:cubicBezTo>
                  <a:pt x="21" y="47"/>
                  <a:pt x="68" y="34"/>
                  <a:pt x="68" y="69"/>
                </a:cubicBezTo>
                <a:cubicBezTo>
                  <a:pt x="68" y="89"/>
                  <a:pt x="54" y="101"/>
                  <a:pt x="31" y="101"/>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7" name="Freeform 18"/>
          <p:cNvSpPr>
            <a:spLocks/>
          </p:cNvSpPr>
          <p:nvPr userDrawn="1"/>
        </p:nvSpPr>
        <p:spPr bwMode="auto">
          <a:xfrm>
            <a:off x="10672763" y="725488"/>
            <a:ext cx="187325" cy="354013"/>
          </a:xfrm>
          <a:custGeom>
            <a:avLst/>
            <a:gdLst>
              <a:gd name="T0" fmla="*/ 39 w 67"/>
              <a:gd name="T1" fmla="*/ 126 h 126"/>
              <a:gd name="T2" fmla="*/ 19 w 67"/>
              <a:gd name="T3" fmla="*/ 115 h 126"/>
              <a:gd name="T4" fmla="*/ 17 w 67"/>
              <a:gd name="T5" fmla="*/ 93 h 126"/>
              <a:gd name="T6" fmla="*/ 17 w 67"/>
              <a:gd name="T7" fmla="*/ 40 h 126"/>
              <a:gd name="T8" fmla="*/ 0 w 67"/>
              <a:gd name="T9" fmla="*/ 40 h 126"/>
              <a:gd name="T10" fmla="*/ 0 w 67"/>
              <a:gd name="T11" fmla="*/ 29 h 126"/>
              <a:gd name="T12" fmla="*/ 17 w 67"/>
              <a:gd name="T13" fmla="*/ 27 h 126"/>
              <a:gd name="T14" fmla="*/ 17 w 67"/>
              <a:gd name="T15" fmla="*/ 0 h 126"/>
              <a:gd name="T16" fmla="*/ 37 w 67"/>
              <a:gd name="T17" fmla="*/ 0 h 126"/>
              <a:gd name="T18" fmla="*/ 37 w 67"/>
              <a:gd name="T19" fmla="*/ 27 h 126"/>
              <a:gd name="T20" fmla="*/ 63 w 67"/>
              <a:gd name="T21" fmla="*/ 27 h 126"/>
              <a:gd name="T22" fmla="*/ 63 w 67"/>
              <a:gd name="T23" fmla="*/ 40 h 126"/>
              <a:gd name="T24" fmla="*/ 37 w 67"/>
              <a:gd name="T25" fmla="*/ 40 h 126"/>
              <a:gd name="T26" fmla="*/ 37 w 67"/>
              <a:gd name="T27" fmla="*/ 87 h 126"/>
              <a:gd name="T28" fmla="*/ 38 w 67"/>
              <a:gd name="T29" fmla="*/ 106 h 126"/>
              <a:gd name="T30" fmla="*/ 47 w 67"/>
              <a:gd name="T31" fmla="*/ 110 h 126"/>
              <a:gd name="T32" fmla="*/ 64 w 67"/>
              <a:gd name="T33" fmla="*/ 107 h 126"/>
              <a:gd name="T34" fmla="*/ 67 w 67"/>
              <a:gd name="T35" fmla="*/ 120 h 126"/>
              <a:gd name="T36" fmla="*/ 39 w 67"/>
              <a:gd name="T3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126">
                <a:moveTo>
                  <a:pt x="39" y="126"/>
                </a:moveTo>
                <a:cubicBezTo>
                  <a:pt x="30" y="126"/>
                  <a:pt x="23" y="122"/>
                  <a:pt x="19" y="115"/>
                </a:cubicBezTo>
                <a:cubicBezTo>
                  <a:pt x="17" y="111"/>
                  <a:pt x="17" y="106"/>
                  <a:pt x="17" y="93"/>
                </a:cubicBezTo>
                <a:cubicBezTo>
                  <a:pt x="17" y="40"/>
                  <a:pt x="17" y="40"/>
                  <a:pt x="17" y="40"/>
                </a:cubicBezTo>
                <a:cubicBezTo>
                  <a:pt x="0" y="40"/>
                  <a:pt x="0" y="40"/>
                  <a:pt x="0" y="40"/>
                </a:cubicBezTo>
                <a:cubicBezTo>
                  <a:pt x="0" y="29"/>
                  <a:pt x="0" y="29"/>
                  <a:pt x="0" y="29"/>
                </a:cubicBezTo>
                <a:cubicBezTo>
                  <a:pt x="17" y="27"/>
                  <a:pt x="17" y="27"/>
                  <a:pt x="17" y="27"/>
                </a:cubicBezTo>
                <a:cubicBezTo>
                  <a:pt x="17" y="0"/>
                  <a:pt x="17" y="0"/>
                  <a:pt x="17" y="0"/>
                </a:cubicBezTo>
                <a:cubicBezTo>
                  <a:pt x="37" y="0"/>
                  <a:pt x="37" y="0"/>
                  <a:pt x="37" y="0"/>
                </a:cubicBezTo>
                <a:cubicBezTo>
                  <a:pt x="37" y="27"/>
                  <a:pt x="37" y="27"/>
                  <a:pt x="37" y="27"/>
                </a:cubicBezTo>
                <a:cubicBezTo>
                  <a:pt x="63" y="27"/>
                  <a:pt x="63" y="27"/>
                  <a:pt x="63" y="27"/>
                </a:cubicBezTo>
                <a:cubicBezTo>
                  <a:pt x="63" y="40"/>
                  <a:pt x="63" y="40"/>
                  <a:pt x="63" y="40"/>
                </a:cubicBezTo>
                <a:cubicBezTo>
                  <a:pt x="37" y="40"/>
                  <a:pt x="37" y="40"/>
                  <a:pt x="37" y="40"/>
                </a:cubicBezTo>
                <a:cubicBezTo>
                  <a:pt x="37" y="87"/>
                  <a:pt x="37" y="87"/>
                  <a:pt x="37" y="87"/>
                </a:cubicBezTo>
                <a:cubicBezTo>
                  <a:pt x="37" y="104"/>
                  <a:pt x="37" y="104"/>
                  <a:pt x="38" y="106"/>
                </a:cubicBezTo>
                <a:cubicBezTo>
                  <a:pt x="40" y="109"/>
                  <a:pt x="43" y="110"/>
                  <a:pt x="47" y="110"/>
                </a:cubicBezTo>
                <a:cubicBezTo>
                  <a:pt x="52" y="110"/>
                  <a:pt x="56" y="109"/>
                  <a:pt x="64" y="107"/>
                </a:cubicBezTo>
                <a:cubicBezTo>
                  <a:pt x="67" y="120"/>
                  <a:pt x="67" y="120"/>
                  <a:pt x="67" y="120"/>
                </a:cubicBezTo>
                <a:cubicBezTo>
                  <a:pt x="55" y="124"/>
                  <a:pt x="47" y="126"/>
                  <a:pt x="39" y="126"/>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8" name="Freeform 19"/>
          <p:cNvSpPr>
            <a:spLocks noEditPoints="1"/>
          </p:cNvSpPr>
          <p:nvPr userDrawn="1"/>
        </p:nvSpPr>
        <p:spPr bwMode="auto">
          <a:xfrm>
            <a:off x="10863263" y="792163"/>
            <a:ext cx="230187" cy="287338"/>
          </a:xfrm>
          <a:custGeom>
            <a:avLst/>
            <a:gdLst>
              <a:gd name="T0" fmla="*/ 21 w 82"/>
              <a:gd name="T1" fmla="*/ 54 h 102"/>
              <a:gd name="T2" fmla="*/ 21 w 82"/>
              <a:gd name="T3" fmla="*/ 57 h 102"/>
              <a:gd name="T4" fmla="*/ 45 w 82"/>
              <a:gd name="T5" fmla="*/ 85 h 102"/>
              <a:gd name="T6" fmla="*/ 77 w 82"/>
              <a:gd name="T7" fmla="*/ 79 h 102"/>
              <a:gd name="T8" fmla="*/ 81 w 82"/>
              <a:gd name="T9" fmla="*/ 90 h 102"/>
              <a:gd name="T10" fmla="*/ 39 w 82"/>
              <a:gd name="T11" fmla="*/ 102 h 102"/>
              <a:gd name="T12" fmla="*/ 0 w 82"/>
              <a:gd name="T13" fmla="*/ 54 h 102"/>
              <a:gd name="T14" fmla="*/ 43 w 82"/>
              <a:gd name="T15" fmla="*/ 0 h 102"/>
              <a:gd name="T16" fmla="*/ 82 w 82"/>
              <a:gd name="T17" fmla="*/ 49 h 102"/>
              <a:gd name="T18" fmla="*/ 82 w 82"/>
              <a:gd name="T19" fmla="*/ 54 h 102"/>
              <a:gd name="T20" fmla="*/ 21 w 82"/>
              <a:gd name="T21" fmla="*/ 54 h 102"/>
              <a:gd name="T22" fmla="*/ 44 w 82"/>
              <a:gd name="T23" fmla="*/ 14 h 102"/>
              <a:gd name="T24" fmla="*/ 22 w 82"/>
              <a:gd name="T25" fmla="*/ 42 h 102"/>
              <a:gd name="T26" fmla="*/ 63 w 82"/>
              <a:gd name="T27" fmla="*/ 40 h 102"/>
              <a:gd name="T28" fmla="*/ 44 w 82"/>
              <a:gd name="T29" fmla="*/ 1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102">
                <a:moveTo>
                  <a:pt x="21" y="54"/>
                </a:moveTo>
                <a:cubicBezTo>
                  <a:pt x="21" y="57"/>
                  <a:pt x="21" y="57"/>
                  <a:pt x="21" y="57"/>
                </a:cubicBezTo>
                <a:cubicBezTo>
                  <a:pt x="21" y="76"/>
                  <a:pt x="29" y="85"/>
                  <a:pt x="45" y="85"/>
                </a:cubicBezTo>
                <a:cubicBezTo>
                  <a:pt x="53" y="85"/>
                  <a:pt x="61" y="84"/>
                  <a:pt x="77" y="79"/>
                </a:cubicBezTo>
                <a:cubicBezTo>
                  <a:pt x="81" y="90"/>
                  <a:pt x="81" y="90"/>
                  <a:pt x="81" y="90"/>
                </a:cubicBezTo>
                <a:cubicBezTo>
                  <a:pt x="61" y="99"/>
                  <a:pt x="51" y="102"/>
                  <a:pt x="39" y="102"/>
                </a:cubicBezTo>
                <a:cubicBezTo>
                  <a:pt x="15" y="102"/>
                  <a:pt x="0" y="84"/>
                  <a:pt x="0" y="54"/>
                </a:cubicBezTo>
                <a:cubicBezTo>
                  <a:pt x="0" y="22"/>
                  <a:pt x="16" y="0"/>
                  <a:pt x="43" y="0"/>
                </a:cubicBezTo>
                <a:cubicBezTo>
                  <a:pt x="69" y="0"/>
                  <a:pt x="82" y="16"/>
                  <a:pt x="82" y="49"/>
                </a:cubicBezTo>
                <a:cubicBezTo>
                  <a:pt x="82" y="54"/>
                  <a:pt x="82" y="54"/>
                  <a:pt x="82" y="54"/>
                </a:cubicBezTo>
                <a:lnTo>
                  <a:pt x="21" y="54"/>
                </a:lnTo>
                <a:close/>
                <a:moveTo>
                  <a:pt x="44" y="14"/>
                </a:moveTo>
                <a:cubicBezTo>
                  <a:pt x="31" y="14"/>
                  <a:pt x="24" y="24"/>
                  <a:pt x="22" y="42"/>
                </a:cubicBezTo>
                <a:cubicBezTo>
                  <a:pt x="63" y="40"/>
                  <a:pt x="63" y="40"/>
                  <a:pt x="63" y="40"/>
                </a:cubicBezTo>
                <a:cubicBezTo>
                  <a:pt x="63" y="23"/>
                  <a:pt x="57" y="14"/>
                  <a:pt x="44" y="14"/>
                </a:cubicBezTo>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19" name="Freeform 20"/>
          <p:cNvSpPr>
            <a:spLocks noEditPoints="1"/>
          </p:cNvSpPr>
          <p:nvPr userDrawn="1"/>
        </p:nvSpPr>
        <p:spPr bwMode="auto">
          <a:xfrm>
            <a:off x="11118850" y="663575"/>
            <a:ext cx="234950" cy="415925"/>
          </a:xfrm>
          <a:custGeom>
            <a:avLst/>
            <a:gdLst>
              <a:gd name="T0" fmla="*/ 65 w 84"/>
              <a:gd name="T1" fmla="*/ 146 h 148"/>
              <a:gd name="T2" fmla="*/ 65 w 84"/>
              <a:gd name="T3" fmla="*/ 137 h 148"/>
              <a:gd name="T4" fmla="*/ 33 w 84"/>
              <a:gd name="T5" fmla="*/ 148 h 148"/>
              <a:gd name="T6" fmla="*/ 0 w 84"/>
              <a:gd name="T7" fmla="*/ 97 h 148"/>
              <a:gd name="T8" fmla="*/ 35 w 84"/>
              <a:gd name="T9" fmla="*/ 46 h 148"/>
              <a:gd name="T10" fmla="*/ 64 w 84"/>
              <a:gd name="T11" fmla="*/ 57 h 148"/>
              <a:gd name="T12" fmla="*/ 64 w 84"/>
              <a:gd name="T13" fmla="*/ 0 h 148"/>
              <a:gd name="T14" fmla="*/ 84 w 84"/>
              <a:gd name="T15" fmla="*/ 0 h 148"/>
              <a:gd name="T16" fmla="*/ 84 w 84"/>
              <a:gd name="T17" fmla="*/ 146 h 148"/>
              <a:gd name="T18" fmla="*/ 65 w 84"/>
              <a:gd name="T19" fmla="*/ 146 h 148"/>
              <a:gd name="T20" fmla="*/ 64 w 84"/>
              <a:gd name="T21" fmla="*/ 69 h 148"/>
              <a:gd name="T22" fmla="*/ 42 w 84"/>
              <a:gd name="T23" fmla="*/ 64 h 148"/>
              <a:gd name="T24" fmla="*/ 21 w 84"/>
              <a:gd name="T25" fmla="*/ 97 h 148"/>
              <a:gd name="T26" fmla="*/ 41 w 84"/>
              <a:gd name="T27" fmla="*/ 131 h 148"/>
              <a:gd name="T28" fmla="*/ 64 w 84"/>
              <a:gd name="T29" fmla="*/ 125 h 148"/>
              <a:gd name="T30" fmla="*/ 64 w 84"/>
              <a:gd name="T31" fmla="*/ 69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48">
                <a:moveTo>
                  <a:pt x="65" y="146"/>
                </a:moveTo>
                <a:cubicBezTo>
                  <a:pt x="65" y="137"/>
                  <a:pt x="65" y="137"/>
                  <a:pt x="65" y="137"/>
                </a:cubicBezTo>
                <a:cubicBezTo>
                  <a:pt x="54" y="143"/>
                  <a:pt x="43" y="148"/>
                  <a:pt x="33" y="148"/>
                </a:cubicBezTo>
                <a:cubicBezTo>
                  <a:pt x="12" y="148"/>
                  <a:pt x="0" y="129"/>
                  <a:pt x="0" y="97"/>
                </a:cubicBezTo>
                <a:cubicBezTo>
                  <a:pt x="0" y="66"/>
                  <a:pt x="14" y="46"/>
                  <a:pt x="35" y="46"/>
                </a:cubicBezTo>
                <a:cubicBezTo>
                  <a:pt x="46" y="46"/>
                  <a:pt x="55" y="52"/>
                  <a:pt x="64" y="57"/>
                </a:cubicBezTo>
                <a:cubicBezTo>
                  <a:pt x="64" y="0"/>
                  <a:pt x="64" y="0"/>
                  <a:pt x="64" y="0"/>
                </a:cubicBezTo>
                <a:cubicBezTo>
                  <a:pt x="84" y="0"/>
                  <a:pt x="84" y="0"/>
                  <a:pt x="84" y="0"/>
                </a:cubicBezTo>
                <a:cubicBezTo>
                  <a:pt x="84" y="146"/>
                  <a:pt x="84" y="146"/>
                  <a:pt x="84" y="146"/>
                </a:cubicBezTo>
                <a:lnTo>
                  <a:pt x="65" y="146"/>
                </a:lnTo>
                <a:close/>
                <a:moveTo>
                  <a:pt x="64" y="69"/>
                </a:moveTo>
                <a:cubicBezTo>
                  <a:pt x="52" y="65"/>
                  <a:pt x="48" y="64"/>
                  <a:pt x="42" y="64"/>
                </a:cubicBezTo>
                <a:cubicBezTo>
                  <a:pt x="28" y="64"/>
                  <a:pt x="21" y="75"/>
                  <a:pt x="21" y="97"/>
                </a:cubicBezTo>
                <a:cubicBezTo>
                  <a:pt x="21" y="120"/>
                  <a:pt x="28" y="131"/>
                  <a:pt x="41" y="131"/>
                </a:cubicBezTo>
                <a:cubicBezTo>
                  <a:pt x="47" y="131"/>
                  <a:pt x="52" y="129"/>
                  <a:pt x="64" y="125"/>
                </a:cubicBezTo>
                <a:lnTo>
                  <a:pt x="64" y="69"/>
                </a:lnTo>
                <a:close/>
              </a:path>
            </a:pathLst>
          </a:custGeom>
          <a:solidFill>
            <a:srgbClr val="0F2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atin typeface="Tahoma" panose="020B0604030504040204" pitchFamily="34" charset="0"/>
              <a:ea typeface="Tahoma" panose="020B0604030504040204" pitchFamily="34" charset="0"/>
              <a:cs typeface="Tahoma" panose="020B0604030504040204" pitchFamily="34" charset="0"/>
            </a:endParaRPr>
          </a:p>
        </p:txBody>
      </p:sp>
      <p:sp>
        <p:nvSpPr>
          <p:cNvPr id="57" name="Date Placeholder 3"/>
          <p:cNvSpPr>
            <a:spLocks noGrp="1"/>
          </p:cNvSpPr>
          <p:nvPr userDrawn="1">
            <p:ph type="dt" sz="half" idx="2"/>
          </p:nvPr>
        </p:nvSpPr>
        <p:spPr>
          <a:xfrm>
            <a:off x="8271434" y="6434038"/>
            <a:ext cx="1945715" cy="365125"/>
          </a:xfrm>
          <a:prstGeom prst="rect">
            <a:avLst/>
          </a:prstGeom>
        </p:spPr>
        <p:txBody>
          <a:bodyPr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Tree>
    <p:extLst>
      <p:ext uri="{BB962C8B-B14F-4D97-AF65-F5344CB8AC3E}">
        <p14:creationId xmlns:p14="http://schemas.microsoft.com/office/powerpoint/2010/main" val="974225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6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Clr>
          <a:srgbClr val="2092B6"/>
        </a:buClr>
        <a:buFont typeface="Wingdings" panose="05000000000000000000" pitchFamily="2" charset="2"/>
        <a:buChar char="§"/>
        <a:defRPr sz="2800" kern="1200">
          <a:solidFill>
            <a:srgbClr val="221E5B"/>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rgbClr val="2092B6"/>
        </a:buClr>
        <a:buFont typeface="Wingdings" panose="05000000000000000000" pitchFamily="2" charset="2"/>
        <a:buChar char="§"/>
        <a:defRPr sz="2400" kern="1200">
          <a:solidFill>
            <a:srgbClr val="221E5B"/>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rgbClr val="2092B6"/>
        </a:buClr>
        <a:buFont typeface="Wingdings" panose="05000000000000000000" pitchFamily="2" charset="2"/>
        <a:buChar char="§"/>
        <a:defRPr sz="2000" kern="1200">
          <a:solidFill>
            <a:srgbClr val="221E5B"/>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rgbClr val="2092B6"/>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rgbClr val="2092B6"/>
        </a:buClr>
        <a:buFont typeface="Wingdings" panose="05000000000000000000" pitchFamily="2" charset="2"/>
        <a:buChar char="§"/>
        <a:defRPr sz="1800" kern="1200">
          <a:solidFill>
            <a:srgbClr val="221E5B"/>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twitter.com/ofstednews" TargetMode="External"/><Relationship Id="rId3" Type="http://schemas.openxmlformats.org/officeDocument/2006/relationships/hyperlink" Target="http://www.gov.uk/ofsted" TargetMode="External"/><Relationship Id="rId7" Type="http://schemas.openxmlformats.org/officeDocument/2006/relationships/hyperlink" Target="http://www.slideshare.net/ofstednews" TargetMode="External"/><Relationship Id="rId12"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youtube.com/ofstednews" TargetMode="External"/><Relationship Id="rId11" Type="http://schemas.openxmlformats.org/officeDocument/2006/relationships/image" Target="../media/image3.png"/><Relationship Id="rId5" Type="http://schemas.openxmlformats.org/officeDocument/2006/relationships/hyperlink" Target="http://www.linkedin.com/company/ofsted" TargetMode="External"/><Relationship Id="rId10" Type="http://schemas.openxmlformats.org/officeDocument/2006/relationships/image" Target="../media/image2.png"/><Relationship Id="rId4" Type="http://schemas.openxmlformats.org/officeDocument/2006/relationships/hyperlink" Target="http://reports.ofsted.gov.uk/"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working-together-to-safeguard-children--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Safeguarding – information sharing</a:t>
            </a:r>
          </a:p>
        </p:txBody>
      </p:sp>
      <p:sp>
        <p:nvSpPr>
          <p:cNvPr id="3" name="Subtitle 2"/>
          <p:cNvSpPr>
            <a:spLocks noGrp="1"/>
          </p:cNvSpPr>
          <p:nvPr>
            <p:ph type="subTitle" idx="1"/>
          </p:nvPr>
        </p:nvSpPr>
        <p:spPr/>
        <p:txBody>
          <a:bodyPr/>
          <a:lstStyle/>
          <a:p>
            <a:r>
              <a:rPr lang="en-GB" dirty="0"/>
              <a:t>Sarah Gilpin – Senior His Majesty’s Inspector – East Midlands region</a:t>
            </a:r>
          </a:p>
        </p:txBody>
      </p:sp>
      <p:sp>
        <p:nvSpPr>
          <p:cNvPr id="4" name="Footer Placeholder 3"/>
          <p:cNvSpPr>
            <a:spLocks noGrp="1"/>
          </p:cNvSpPr>
          <p:nvPr>
            <p:ph type="ftr" sz="quarter" idx="11"/>
          </p:nvPr>
        </p:nvSpPr>
        <p:spPr/>
        <p:txBody>
          <a:bodyPr/>
          <a:lstStyle/>
          <a:p>
            <a:r>
              <a:rPr lang="en-GB"/>
              <a:t>This footer is edited in &gt;Insert &gt; Header &amp; Footer</a:t>
            </a:r>
            <a:endParaRPr lang="en-GB" dirty="0"/>
          </a:p>
        </p:txBody>
      </p:sp>
      <p:sp>
        <p:nvSpPr>
          <p:cNvPr id="5" name="Slide Number Placeholder 4"/>
          <p:cNvSpPr>
            <a:spLocks noGrp="1"/>
          </p:cNvSpPr>
          <p:nvPr>
            <p:ph type="sldNum" sz="quarter" idx="12"/>
          </p:nvPr>
        </p:nvSpPr>
        <p:spPr/>
        <p:txBody>
          <a:bodyPr/>
          <a:lstStyle/>
          <a:p>
            <a:r>
              <a:rPr lang="en-GB" b="0"/>
              <a:t>Slide </a:t>
            </a:r>
            <a:fld id="{5F4C8201-D8A8-417D-8A18-42E93E6C5D44}" type="slidenum">
              <a:rPr lang="en-GB" smtClean="0"/>
              <a:pPr/>
              <a:t>1</a:t>
            </a:fld>
            <a:endParaRPr lang="en-GB" dirty="0"/>
          </a:p>
        </p:txBody>
      </p:sp>
    </p:spTree>
    <p:extLst>
      <p:ext uri="{BB962C8B-B14F-4D97-AF65-F5344CB8AC3E}">
        <p14:creationId xmlns:p14="http://schemas.microsoft.com/office/powerpoint/2010/main" val="3894609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14C4-E9AB-811D-BB89-840012ED0369}"/>
              </a:ext>
            </a:extLst>
          </p:cNvPr>
          <p:cNvSpPr>
            <a:spLocks noGrp="1"/>
          </p:cNvSpPr>
          <p:nvPr>
            <p:ph type="title"/>
          </p:nvPr>
        </p:nvSpPr>
        <p:spPr/>
        <p:txBody>
          <a:bodyPr/>
          <a:lstStyle/>
          <a:p>
            <a:r>
              <a:rPr lang="en-GB" dirty="0"/>
              <a:t>Working together to safeguard children - Information sharing</a:t>
            </a:r>
          </a:p>
        </p:txBody>
      </p:sp>
      <p:sp>
        <p:nvSpPr>
          <p:cNvPr id="3" name="Content Placeholder 2">
            <a:extLst>
              <a:ext uri="{FF2B5EF4-FFF2-40B4-BE49-F238E27FC236}">
                <a16:creationId xmlns:a16="http://schemas.microsoft.com/office/drawing/2014/main" id="{BEDDCBA8-0670-C78A-28DB-526C50FA925D}"/>
              </a:ext>
            </a:extLst>
          </p:cNvPr>
          <p:cNvSpPr>
            <a:spLocks noGrp="1"/>
          </p:cNvSpPr>
          <p:nvPr>
            <p:ph idx="1"/>
          </p:nvPr>
        </p:nvSpPr>
        <p:spPr/>
        <p:txBody>
          <a:bodyPr>
            <a:normAutofit fontScale="85000" lnSpcReduction="10000"/>
          </a:bodyPr>
          <a:lstStyle/>
          <a:p>
            <a:r>
              <a:rPr lang="en-GB" dirty="0"/>
              <a:t>all organisations and agencies should have arrangements in place that set out clearly the processes and the principles for sharing information. The arrangement should cover how information will be shared within their own organisation/agency and with others who may be involved in a child’s life </a:t>
            </a:r>
          </a:p>
          <a:p>
            <a:r>
              <a:rPr lang="en-GB" dirty="0"/>
              <a:t>all practitioners should not assume that someone else will pass on information that they think may be critical to keeping a child safe. If a practitioner has concerns about a child’s welfare and considers that they may be a child in need or that the child has suffered or is likely to suffer significant harm, then they should share the information with local authority children’s social care and/or the police. All practitioners should be particularly alert to the importance of sharing information when a child moves from one local authority into another, due to the risk that knowledge pertinent to keeping a child safe could be lost</a:t>
            </a:r>
          </a:p>
        </p:txBody>
      </p:sp>
      <p:sp>
        <p:nvSpPr>
          <p:cNvPr id="4" name="Footer Placeholder 3">
            <a:extLst>
              <a:ext uri="{FF2B5EF4-FFF2-40B4-BE49-F238E27FC236}">
                <a16:creationId xmlns:a16="http://schemas.microsoft.com/office/drawing/2014/main" id="{EA4420E4-B7A8-BB3C-4201-3CA2AF2398A8}"/>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3C4D233D-F324-D2F7-5BF2-D3DFCC941E68}"/>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10</a:t>
            </a:fld>
            <a:endParaRPr lang="en-GB" b="1" dirty="0"/>
          </a:p>
        </p:txBody>
      </p:sp>
    </p:spTree>
    <p:extLst>
      <p:ext uri="{BB962C8B-B14F-4D97-AF65-F5344CB8AC3E}">
        <p14:creationId xmlns:p14="http://schemas.microsoft.com/office/powerpoint/2010/main" val="1090963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A0DC3-F94A-A1E6-0807-5703C056C6B1}"/>
              </a:ext>
            </a:extLst>
          </p:cNvPr>
          <p:cNvSpPr>
            <a:spLocks noGrp="1"/>
          </p:cNvSpPr>
          <p:nvPr>
            <p:ph type="title"/>
          </p:nvPr>
        </p:nvSpPr>
        <p:spPr/>
        <p:txBody>
          <a:bodyPr/>
          <a:lstStyle/>
          <a:p>
            <a:r>
              <a:rPr lang="en-GB" dirty="0"/>
              <a:t>Working together to safeguard children - Information sharing</a:t>
            </a:r>
          </a:p>
        </p:txBody>
      </p:sp>
      <p:sp>
        <p:nvSpPr>
          <p:cNvPr id="3" name="Content Placeholder 2">
            <a:extLst>
              <a:ext uri="{FF2B5EF4-FFF2-40B4-BE49-F238E27FC236}">
                <a16:creationId xmlns:a16="http://schemas.microsoft.com/office/drawing/2014/main" id="{C94D19B5-7FF6-C650-323C-60CA03852A03}"/>
              </a:ext>
            </a:extLst>
          </p:cNvPr>
          <p:cNvSpPr>
            <a:spLocks noGrp="1"/>
          </p:cNvSpPr>
          <p:nvPr>
            <p:ph idx="1"/>
          </p:nvPr>
        </p:nvSpPr>
        <p:spPr/>
        <p:txBody>
          <a:bodyPr/>
          <a:lstStyle/>
          <a:p>
            <a:r>
              <a:rPr lang="en-GB" dirty="0"/>
              <a:t>the GDPR provides a number of bases for sharing personal information. It is not necessary to seek consent to share information for the purposes of safeguarding and promoting the welfare of a child provided that there is a </a:t>
            </a:r>
            <a:r>
              <a:rPr lang="en-GB" b="1" dirty="0"/>
              <a:t>lawful basis </a:t>
            </a:r>
            <a:r>
              <a:rPr lang="en-GB" dirty="0"/>
              <a:t>to process any personal information required.</a:t>
            </a:r>
          </a:p>
        </p:txBody>
      </p:sp>
      <p:sp>
        <p:nvSpPr>
          <p:cNvPr id="4" name="Footer Placeholder 3">
            <a:extLst>
              <a:ext uri="{FF2B5EF4-FFF2-40B4-BE49-F238E27FC236}">
                <a16:creationId xmlns:a16="http://schemas.microsoft.com/office/drawing/2014/main" id="{24CAEE7E-C9CC-73F3-A620-126BC359CC31}"/>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CC1AC263-D9FF-C919-DE36-483F99FD5F26}"/>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11</a:t>
            </a:fld>
            <a:endParaRPr lang="en-GB" b="1" dirty="0"/>
          </a:p>
        </p:txBody>
      </p:sp>
    </p:spTree>
    <p:extLst>
      <p:ext uri="{BB962C8B-B14F-4D97-AF65-F5344CB8AC3E}">
        <p14:creationId xmlns:p14="http://schemas.microsoft.com/office/powerpoint/2010/main" val="2593702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8DF07-60A1-39BF-63AA-35B7F221338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0E910B3-85A5-5D44-93B3-CCFEFC0136E9}"/>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DEFA286B-330A-8096-1368-8DBB05CAB2C6}"/>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315C5987-275B-7366-2B5B-EB3A98A0CB4B}"/>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12</a:t>
            </a:fld>
            <a:endParaRPr lang="en-GB" b="1" dirty="0"/>
          </a:p>
        </p:txBody>
      </p:sp>
    </p:spTree>
    <p:extLst>
      <p:ext uri="{BB962C8B-B14F-4D97-AF65-F5344CB8AC3E}">
        <p14:creationId xmlns:p14="http://schemas.microsoft.com/office/powerpoint/2010/main" val="78448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Ofsted on the web and on social media</a:t>
            </a:r>
            <a:endParaRPr lang="en-GB" dirty="0"/>
          </a:p>
        </p:txBody>
      </p:sp>
      <p:sp>
        <p:nvSpPr>
          <p:cNvPr id="3" name="Content Placeholder 2"/>
          <p:cNvSpPr>
            <a:spLocks noGrp="1"/>
          </p:cNvSpPr>
          <p:nvPr>
            <p:ph idx="1"/>
          </p:nvPr>
        </p:nvSpPr>
        <p:spPr/>
        <p:txBody>
          <a:bodyPr/>
          <a:lstStyle/>
          <a:p>
            <a:pPr>
              <a:buNone/>
            </a:pPr>
            <a:r>
              <a:rPr lang="en-GB" altLang="en-US" u="sng" dirty="0">
                <a:hlinkClick r:id="rId3"/>
              </a:rPr>
              <a:t>www.gov.uk/ofsted</a:t>
            </a:r>
            <a:endParaRPr lang="en-GB" altLang="en-US" u="sng" dirty="0"/>
          </a:p>
          <a:p>
            <a:pPr>
              <a:buNone/>
            </a:pPr>
            <a:r>
              <a:rPr lang="en-GB" altLang="en-US" u="sng">
                <a:hlinkClick r:id="rId4"/>
              </a:rPr>
              <a:t>https://</a:t>
            </a:r>
            <a:r>
              <a:rPr lang="en-GB" altLang="en-US" u="sng" dirty="0">
                <a:hlinkClick r:id="rId4"/>
              </a:rPr>
              <a:t>reports.ofsted.gov.uk</a:t>
            </a:r>
            <a:endParaRPr lang="en-GB" altLang="en-US" u="sng" dirty="0"/>
          </a:p>
          <a:p>
            <a:pPr lvl="1">
              <a:spcBef>
                <a:spcPts val="1500"/>
              </a:spcBef>
              <a:buNone/>
            </a:pPr>
            <a:r>
              <a:rPr lang="en-GB" altLang="en-US" u="sng" dirty="0">
                <a:hlinkClick r:id="rId5"/>
              </a:rPr>
              <a:t>www.linkedin.com/company/ofsted</a:t>
            </a:r>
            <a:r>
              <a:rPr lang="en-GB" altLang="en-US" u="sng" dirty="0"/>
              <a:t> </a:t>
            </a:r>
          </a:p>
          <a:p>
            <a:pPr lvl="1">
              <a:spcBef>
                <a:spcPts val="1500"/>
              </a:spcBef>
              <a:buNone/>
            </a:pPr>
            <a:r>
              <a:rPr lang="en-GB" altLang="en-US" u="sng" dirty="0">
                <a:hlinkClick r:id="rId6"/>
              </a:rPr>
              <a:t>www.youtube.com/ofstednews</a:t>
            </a:r>
            <a:r>
              <a:rPr lang="en-GB" altLang="en-US" u="sng" dirty="0"/>
              <a:t> </a:t>
            </a:r>
          </a:p>
          <a:p>
            <a:pPr lvl="1">
              <a:spcBef>
                <a:spcPts val="1500"/>
              </a:spcBef>
              <a:buNone/>
            </a:pPr>
            <a:r>
              <a:rPr lang="en-GB" altLang="en-US" u="sng" dirty="0">
                <a:hlinkClick r:id="rId7"/>
              </a:rPr>
              <a:t>www.slideshare.net/ofstednews</a:t>
            </a:r>
            <a:r>
              <a:rPr lang="en-GB" altLang="en-US" u="sng" dirty="0"/>
              <a:t> </a:t>
            </a:r>
          </a:p>
          <a:p>
            <a:pPr lvl="1">
              <a:spcBef>
                <a:spcPts val="1500"/>
              </a:spcBef>
              <a:buNone/>
            </a:pPr>
            <a:r>
              <a:rPr lang="en-GB" altLang="en-US" u="sng" dirty="0">
                <a:hlinkClick r:id="rId8"/>
              </a:rPr>
              <a:t>www.twitter.com/ofstednews</a:t>
            </a:r>
            <a:r>
              <a:rPr lang="en-GB" altLang="en-US" u="sng" dirty="0"/>
              <a:t> </a:t>
            </a:r>
          </a:p>
        </p:txBody>
      </p:sp>
      <p:sp>
        <p:nvSpPr>
          <p:cNvPr id="4" name="Footer Placeholder 3"/>
          <p:cNvSpPr>
            <a:spLocks noGrp="1"/>
          </p:cNvSpPr>
          <p:nvPr>
            <p:ph type="ftr" sz="quarter" idx="11"/>
          </p:nvPr>
        </p:nvSpPr>
        <p:spPr/>
        <p:txBody>
          <a:bodyPr/>
          <a:lstStyle/>
          <a:p>
            <a:r>
              <a:rPr lang="en-GB"/>
              <a:t>This footer is edited in &gt;Insert &gt; Header &amp; Footer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13</a:t>
            </a:fld>
            <a:endParaRPr lang="en-GB" b="1" dirty="0"/>
          </a:p>
        </p:txBody>
      </p:sp>
      <p:pic>
        <p:nvPicPr>
          <p:cNvPr id="6" name="Picture 2" descr="C:\Users\crowe\Downloads\1469543308_slideshare.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21167" y="4003934"/>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C:\Users\crowe\Downloads\1469543276_twitter.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21167" y="4534159"/>
            <a:ext cx="3968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C:\Users\crowe\Downloads\1469543271_linkedin.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21167" y="2924434"/>
            <a:ext cx="404813"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C:\Users\crowe\Downloads\1469543262_youtube_v2.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16405" y="3427671"/>
            <a:ext cx="406400"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9"/>
          <p:cNvGrpSpPr/>
          <p:nvPr/>
        </p:nvGrpSpPr>
        <p:grpSpPr>
          <a:xfrm>
            <a:off x="9362272" y="3637244"/>
            <a:ext cx="2247909" cy="2201807"/>
            <a:chOff x="-2039938" y="4012733"/>
            <a:chExt cx="1935163" cy="1895475"/>
          </a:xfrm>
          <a:solidFill>
            <a:srgbClr val="2092B6">
              <a:alpha val="25098"/>
            </a:srgbClr>
          </a:solidFill>
        </p:grpSpPr>
        <p:sp>
          <p:nvSpPr>
            <p:cNvPr id="11" name="Freeform 58"/>
            <p:cNvSpPr>
              <a:spLocks noEditPoints="1"/>
            </p:cNvSpPr>
            <p:nvPr userDrawn="1"/>
          </p:nvSpPr>
          <p:spPr bwMode="auto">
            <a:xfrm>
              <a:off x="-1189038" y="4012733"/>
              <a:ext cx="663575" cy="636588"/>
            </a:xfrm>
            <a:custGeom>
              <a:avLst/>
              <a:gdLst>
                <a:gd name="T0" fmla="*/ 94 w 237"/>
                <a:gd name="T1" fmla="*/ 55 h 227"/>
                <a:gd name="T2" fmla="*/ 102 w 237"/>
                <a:gd name="T3" fmla="*/ 28 h 227"/>
                <a:gd name="T4" fmla="*/ 93 w 237"/>
                <a:gd name="T5" fmla="*/ 13 h 227"/>
                <a:gd name="T6" fmla="*/ 67 w 237"/>
                <a:gd name="T7" fmla="*/ 5 h 227"/>
                <a:gd name="T8" fmla="*/ 59 w 237"/>
                <a:gd name="T9" fmla="*/ 32 h 227"/>
                <a:gd name="T10" fmla="*/ 67 w 237"/>
                <a:gd name="T11" fmla="*/ 47 h 227"/>
                <a:gd name="T12" fmla="*/ 94 w 237"/>
                <a:gd name="T13" fmla="*/ 55 h 227"/>
                <a:gd name="T14" fmla="*/ 205 w 237"/>
                <a:gd name="T15" fmla="*/ 15 h 227"/>
                <a:gd name="T16" fmla="*/ 177 w 237"/>
                <a:gd name="T17" fmla="*/ 16 h 227"/>
                <a:gd name="T18" fmla="*/ 112 w 237"/>
                <a:gd name="T19" fmla="*/ 86 h 227"/>
                <a:gd name="T20" fmla="*/ 18 w 237"/>
                <a:gd name="T21" fmla="*/ 104 h 227"/>
                <a:gd name="T22" fmla="*/ 2 w 237"/>
                <a:gd name="T23" fmla="*/ 128 h 227"/>
                <a:gd name="T24" fmla="*/ 25 w 237"/>
                <a:gd name="T25" fmla="*/ 143 h 227"/>
                <a:gd name="T26" fmla="*/ 99 w 237"/>
                <a:gd name="T27" fmla="*/ 129 h 227"/>
                <a:gd name="T28" fmla="*/ 89 w 237"/>
                <a:gd name="T29" fmla="*/ 203 h 227"/>
                <a:gd name="T30" fmla="*/ 107 w 237"/>
                <a:gd name="T31" fmla="*/ 225 h 227"/>
                <a:gd name="T32" fmla="*/ 129 w 237"/>
                <a:gd name="T33" fmla="*/ 208 h 227"/>
                <a:gd name="T34" fmla="*/ 138 w 237"/>
                <a:gd name="T35" fmla="*/ 134 h 227"/>
                <a:gd name="T36" fmla="*/ 206 w 237"/>
                <a:gd name="T37" fmla="*/ 166 h 227"/>
                <a:gd name="T38" fmla="*/ 232 w 237"/>
                <a:gd name="T39" fmla="*/ 156 h 227"/>
                <a:gd name="T40" fmla="*/ 223 w 237"/>
                <a:gd name="T41" fmla="*/ 130 h 227"/>
                <a:gd name="T42" fmla="*/ 155 w 237"/>
                <a:gd name="T43" fmla="*/ 98 h 227"/>
                <a:gd name="T44" fmla="*/ 206 w 237"/>
                <a:gd name="T45" fmla="*/ 43 h 227"/>
                <a:gd name="T46" fmla="*/ 205 w 237"/>
                <a:gd name="T47" fmla="*/ 1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7" h="227">
                  <a:moveTo>
                    <a:pt x="94" y="55"/>
                  </a:moveTo>
                  <a:cubicBezTo>
                    <a:pt x="104" y="50"/>
                    <a:pt x="107" y="38"/>
                    <a:pt x="102" y="28"/>
                  </a:cubicBezTo>
                  <a:cubicBezTo>
                    <a:pt x="93" y="13"/>
                    <a:pt x="93" y="13"/>
                    <a:pt x="93" y="13"/>
                  </a:cubicBezTo>
                  <a:cubicBezTo>
                    <a:pt x="88" y="3"/>
                    <a:pt x="76" y="0"/>
                    <a:pt x="67" y="5"/>
                  </a:cubicBezTo>
                  <a:cubicBezTo>
                    <a:pt x="57" y="10"/>
                    <a:pt x="54" y="23"/>
                    <a:pt x="59" y="32"/>
                  </a:cubicBezTo>
                  <a:cubicBezTo>
                    <a:pt x="67" y="47"/>
                    <a:pt x="67" y="47"/>
                    <a:pt x="67" y="47"/>
                  </a:cubicBezTo>
                  <a:cubicBezTo>
                    <a:pt x="73" y="57"/>
                    <a:pt x="85" y="61"/>
                    <a:pt x="94" y="55"/>
                  </a:cubicBezTo>
                  <a:moveTo>
                    <a:pt x="205" y="15"/>
                  </a:moveTo>
                  <a:cubicBezTo>
                    <a:pt x="197" y="8"/>
                    <a:pt x="184" y="8"/>
                    <a:pt x="177" y="16"/>
                  </a:cubicBezTo>
                  <a:cubicBezTo>
                    <a:pt x="112" y="86"/>
                    <a:pt x="112" y="86"/>
                    <a:pt x="112" y="86"/>
                  </a:cubicBezTo>
                  <a:cubicBezTo>
                    <a:pt x="18" y="104"/>
                    <a:pt x="18" y="104"/>
                    <a:pt x="18" y="104"/>
                  </a:cubicBezTo>
                  <a:cubicBezTo>
                    <a:pt x="7" y="107"/>
                    <a:pt x="0" y="117"/>
                    <a:pt x="2" y="128"/>
                  </a:cubicBezTo>
                  <a:cubicBezTo>
                    <a:pt x="4" y="138"/>
                    <a:pt x="15" y="145"/>
                    <a:pt x="25" y="143"/>
                  </a:cubicBezTo>
                  <a:cubicBezTo>
                    <a:pt x="99" y="129"/>
                    <a:pt x="99" y="129"/>
                    <a:pt x="99" y="129"/>
                  </a:cubicBezTo>
                  <a:cubicBezTo>
                    <a:pt x="89" y="203"/>
                    <a:pt x="89" y="203"/>
                    <a:pt x="89" y="203"/>
                  </a:cubicBezTo>
                  <a:cubicBezTo>
                    <a:pt x="88" y="214"/>
                    <a:pt x="96" y="224"/>
                    <a:pt x="107" y="225"/>
                  </a:cubicBezTo>
                  <a:cubicBezTo>
                    <a:pt x="118" y="227"/>
                    <a:pt x="128" y="219"/>
                    <a:pt x="129" y="208"/>
                  </a:cubicBezTo>
                  <a:cubicBezTo>
                    <a:pt x="138" y="134"/>
                    <a:pt x="138" y="134"/>
                    <a:pt x="138" y="134"/>
                  </a:cubicBezTo>
                  <a:cubicBezTo>
                    <a:pt x="206" y="166"/>
                    <a:pt x="206" y="166"/>
                    <a:pt x="206" y="166"/>
                  </a:cubicBezTo>
                  <a:cubicBezTo>
                    <a:pt x="216" y="170"/>
                    <a:pt x="227" y="166"/>
                    <a:pt x="232" y="156"/>
                  </a:cubicBezTo>
                  <a:cubicBezTo>
                    <a:pt x="237" y="146"/>
                    <a:pt x="232" y="134"/>
                    <a:pt x="223" y="130"/>
                  </a:cubicBezTo>
                  <a:cubicBezTo>
                    <a:pt x="155" y="98"/>
                    <a:pt x="155" y="98"/>
                    <a:pt x="155" y="98"/>
                  </a:cubicBezTo>
                  <a:cubicBezTo>
                    <a:pt x="206" y="43"/>
                    <a:pt x="206" y="43"/>
                    <a:pt x="206" y="43"/>
                  </a:cubicBezTo>
                  <a:cubicBezTo>
                    <a:pt x="213" y="35"/>
                    <a:pt x="213" y="23"/>
                    <a:pt x="205" y="1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2" name="Freeform 59"/>
            <p:cNvSpPr>
              <a:spLocks noEditPoints="1"/>
            </p:cNvSpPr>
            <p:nvPr userDrawn="1"/>
          </p:nvSpPr>
          <p:spPr bwMode="auto">
            <a:xfrm>
              <a:off x="-2039938" y="4474695"/>
              <a:ext cx="965200" cy="925513"/>
            </a:xfrm>
            <a:custGeom>
              <a:avLst/>
              <a:gdLst>
                <a:gd name="T0" fmla="*/ 137 w 344"/>
                <a:gd name="T1" fmla="*/ 80 h 330"/>
                <a:gd name="T2" fmla="*/ 148 w 344"/>
                <a:gd name="T3" fmla="*/ 41 h 330"/>
                <a:gd name="T4" fmla="*/ 136 w 344"/>
                <a:gd name="T5" fmla="*/ 19 h 330"/>
                <a:gd name="T6" fmla="*/ 97 w 344"/>
                <a:gd name="T7" fmla="*/ 7 h 330"/>
                <a:gd name="T8" fmla="*/ 85 w 344"/>
                <a:gd name="T9" fmla="*/ 47 h 330"/>
                <a:gd name="T10" fmla="*/ 98 w 344"/>
                <a:gd name="T11" fmla="*/ 69 h 330"/>
                <a:gd name="T12" fmla="*/ 137 w 344"/>
                <a:gd name="T13" fmla="*/ 80 h 330"/>
                <a:gd name="T14" fmla="*/ 298 w 344"/>
                <a:gd name="T15" fmla="*/ 22 h 330"/>
                <a:gd name="T16" fmla="*/ 257 w 344"/>
                <a:gd name="T17" fmla="*/ 24 h 330"/>
                <a:gd name="T18" fmla="*/ 163 w 344"/>
                <a:gd name="T19" fmla="*/ 125 h 330"/>
                <a:gd name="T20" fmla="*/ 26 w 344"/>
                <a:gd name="T21" fmla="*/ 152 h 330"/>
                <a:gd name="T22" fmla="*/ 3 w 344"/>
                <a:gd name="T23" fmla="*/ 185 h 330"/>
                <a:gd name="T24" fmla="*/ 37 w 344"/>
                <a:gd name="T25" fmla="*/ 208 h 330"/>
                <a:gd name="T26" fmla="*/ 143 w 344"/>
                <a:gd name="T27" fmla="*/ 187 h 330"/>
                <a:gd name="T28" fmla="*/ 130 w 344"/>
                <a:gd name="T29" fmla="*/ 296 h 330"/>
                <a:gd name="T30" fmla="*/ 155 w 344"/>
                <a:gd name="T31" fmla="*/ 328 h 330"/>
                <a:gd name="T32" fmla="*/ 187 w 344"/>
                <a:gd name="T33" fmla="*/ 303 h 330"/>
                <a:gd name="T34" fmla="*/ 201 w 344"/>
                <a:gd name="T35" fmla="*/ 195 h 330"/>
                <a:gd name="T36" fmla="*/ 299 w 344"/>
                <a:gd name="T37" fmla="*/ 241 h 330"/>
                <a:gd name="T38" fmla="*/ 337 w 344"/>
                <a:gd name="T39" fmla="*/ 227 h 330"/>
                <a:gd name="T40" fmla="*/ 323 w 344"/>
                <a:gd name="T41" fmla="*/ 188 h 330"/>
                <a:gd name="T42" fmla="*/ 225 w 344"/>
                <a:gd name="T43" fmla="*/ 143 h 330"/>
                <a:gd name="T44" fmla="*/ 299 w 344"/>
                <a:gd name="T45" fmla="*/ 63 h 330"/>
                <a:gd name="T46" fmla="*/ 298 w 344"/>
                <a:gd name="T47" fmla="*/ 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4" h="330">
                  <a:moveTo>
                    <a:pt x="137" y="80"/>
                  </a:moveTo>
                  <a:cubicBezTo>
                    <a:pt x="151" y="72"/>
                    <a:pt x="156" y="55"/>
                    <a:pt x="148" y="41"/>
                  </a:cubicBezTo>
                  <a:cubicBezTo>
                    <a:pt x="136" y="19"/>
                    <a:pt x="136" y="19"/>
                    <a:pt x="136" y="19"/>
                  </a:cubicBezTo>
                  <a:cubicBezTo>
                    <a:pt x="128" y="5"/>
                    <a:pt x="111" y="0"/>
                    <a:pt x="97" y="7"/>
                  </a:cubicBezTo>
                  <a:cubicBezTo>
                    <a:pt x="83" y="15"/>
                    <a:pt x="78" y="33"/>
                    <a:pt x="85" y="47"/>
                  </a:cubicBezTo>
                  <a:cubicBezTo>
                    <a:pt x="98" y="69"/>
                    <a:pt x="98" y="69"/>
                    <a:pt x="98" y="69"/>
                  </a:cubicBezTo>
                  <a:cubicBezTo>
                    <a:pt x="106" y="83"/>
                    <a:pt x="123" y="88"/>
                    <a:pt x="137" y="80"/>
                  </a:cubicBezTo>
                  <a:moveTo>
                    <a:pt x="298" y="22"/>
                  </a:moveTo>
                  <a:cubicBezTo>
                    <a:pt x="286" y="11"/>
                    <a:pt x="268" y="12"/>
                    <a:pt x="257" y="24"/>
                  </a:cubicBezTo>
                  <a:cubicBezTo>
                    <a:pt x="163" y="125"/>
                    <a:pt x="163" y="125"/>
                    <a:pt x="163" y="125"/>
                  </a:cubicBezTo>
                  <a:cubicBezTo>
                    <a:pt x="26" y="152"/>
                    <a:pt x="26" y="152"/>
                    <a:pt x="26" y="152"/>
                  </a:cubicBezTo>
                  <a:cubicBezTo>
                    <a:pt x="10" y="155"/>
                    <a:pt x="0" y="170"/>
                    <a:pt x="3" y="185"/>
                  </a:cubicBezTo>
                  <a:cubicBezTo>
                    <a:pt x="6" y="201"/>
                    <a:pt x="21" y="211"/>
                    <a:pt x="37" y="208"/>
                  </a:cubicBezTo>
                  <a:cubicBezTo>
                    <a:pt x="143" y="187"/>
                    <a:pt x="143" y="187"/>
                    <a:pt x="143" y="187"/>
                  </a:cubicBezTo>
                  <a:cubicBezTo>
                    <a:pt x="130" y="296"/>
                    <a:pt x="130" y="296"/>
                    <a:pt x="130" y="296"/>
                  </a:cubicBezTo>
                  <a:cubicBezTo>
                    <a:pt x="128" y="311"/>
                    <a:pt x="139" y="326"/>
                    <a:pt x="155" y="328"/>
                  </a:cubicBezTo>
                  <a:cubicBezTo>
                    <a:pt x="171" y="330"/>
                    <a:pt x="185" y="318"/>
                    <a:pt x="187" y="303"/>
                  </a:cubicBezTo>
                  <a:cubicBezTo>
                    <a:pt x="201" y="195"/>
                    <a:pt x="201" y="195"/>
                    <a:pt x="201" y="195"/>
                  </a:cubicBezTo>
                  <a:cubicBezTo>
                    <a:pt x="299" y="241"/>
                    <a:pt x="299" y="241"/>
                    <a:pt x="299" y="241"/>
                  </a:cubicBezTo>
                  <a:cubicBezTo>
                    <a:pt x="314" y="247"/>
                    <a:pt x="331" y="241"/>
                    <a:pt x="337" y="227"/>
                  </a:cubicBezTo>
                  <a:cubicBezTo>
                    <a:pt x="344" y="212"/>
                    <a:pt x="338" y="195"/>
                    <a:pt x="323" y="188"/>
                  </a:cubicBezTo>
                  <a:cubicBezTo>
                    <a:pt x="225" y="143"/>
                    <a:pt x="225" y="143"/>
                    <a:pt x="225" y="143"/>
                  </a:cubicBezTo>
                  <a:cubicBezTo>
                    <a:pt x="299" y="63"/>
                    <a:pt x="299" y="63"/>
                    <a:pt x="299" y="63"/>
                  </a:cubicBezTo>
                  <a:cubicBezTo>
                    <a:pt x="310" y="51"/>
                    <a:pt x="309" y="33"/>
                    <a:pt x="298" y="2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60"/>
            <p:cNvSpPr>
              <a:spLocks noEditPoints="1"/>
            </p:cNvSpPr>
            <p:nvPr userDrawn="1"/>
          </p:nvSpPr>
          <p:spPr bwMode="auto">
            <a:xfrm>
              <a:off x="-1198563" y="4825533"/>
              <a:ext cx="1093788" cy="1082675"/>
            </a:xfrm>
            <a:custGeom>
              <a:avLst/>
              <a:gdLst>
                <a:gd name="T0" fmla="*/ 168 w 390"/>
                <a:gd name="T1" fmla="*/ 96 h 386"/>
                <a:gd name="T2" fmla="*/ 185 w 390"/>
                <a:gd name="T3" fmla="*/ 52 h 386"/>
                <a:gd name="T4" fmla="*/ 174 w 390"/>
                <a:gd name="T5" fmla="*/ 25 h 386"/>
                <a:gd name="T6" fmla="*/ 130 w 390"/>
                <a:gd name="T7" fmla="*/ 8 h 386"/>
                <a:gd name="T8" fmla="*/ 112 w 390"/>
                <a:gd name="T9" fmla="*/ 51 h 386"/>
                <a:gd name="T10" fmla="*/ 124 w 390"/>
                <a:gd name="T11" fmla="*/ 78 h 386"/>
                <a:gd name="T12" fmla="*/ 168 w 390"/>
                <a:gd name="T13" fmla="*/ 96 h 386"/>
                <a:gd name="T14" fmla="*/ 359 w 390"/>
                <a:gd name="T15" fmla="*/ 48 h 386"/>
                <a:gd name="T16" fmla="*/ 312 w 390"/>
                <a:gd name="T17" fmla="*/ 45 h 386"/>
                <a:gd name="T18" fmla="*/ 192 w 390"/>
                <a:gd name="T19" fmla="*/ 150 h 386"/>
                <a:gd name="T20" fmla="*/ 32 w 390"/>
                <a:gd name="T21" fmla="*/ 165 h 386"/>
                <a:gd name="T22" fmla="*/ 2 w 390"/>
                <a:gd name="T23" fmla="*/ 201 h 386"/>
                <a:gd name="T24" fmla="*/ 38 w 390"/>
                <a:gd name="T25" fmla="*/ 231 h 386"/>
                <a:gd name="T26" fmla="*/ 163 w 390"/>
                <a:gd name="T27" fmla="*/ 220 h 386"/>
                <a:gd name="T28" fmla="*/ 135 w 390"/>
                <a:gd name="T29" fmla="*/ 342 h 386"/>
                <a:gd name="T30" fmla="*/ 160 w 390"/>
                <a:gd name="T31" fmla="*/ 382 h 386"/>
                <a:gd name="T32" fmla="*/ 200 w 390"/>
                <a:gd name="T33" fmla="*/ 357 h 386"/>
                <a:gd name="T34" fmla="*/ 227 w 390"/>
                <a:gd name="T35" fmla="*/ 235 h 386"/>
                <a:gd name="T36" fmla="*/ 335 w 390"/>
                <a:gd name="T37" fmla="*/ 299 h 386"/>
                <a:gd name="T38" fmla="*/ 381 w 390"/>
                <a:gd name="T39" fmla="*/ 287 h 386"/>
                <a:gd name="T40" fmla="*/ 369 w 390"/>
                <a:gd name="T41" fmla="*/ 242 h 386"/>
                <a:gd name="T42" fmla="*/ 262 w 390"/>
                <a:gd name="T43" fmla="*/ 178 h 386"/>
                <a:gd name="T44" fmla="*/ 356 w 390"/>
                <a:gd name="T45" fmla="*/ 95 h 386"/>
                <a:gd name="T46" fmla="*/ 359 w 390"/>
                <a:gd name="T47" fmla="*/ 4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386">
                  <a:moveTo>
                    <a:pt x="168" y="96"/>
                  </a:moveTo>
                  <a:cubicBezTo>
                    <a:pt x="185" y="89"/>
                    <a:pt x="192" y="69"/>
                    <a:pt x="185" y="52"/>
                  </a:cubicBezTo>
                  <a:cubicBezTo>
                    <a:pt x="174" y="25"/>
                    <a:pt x="174" y="25"/>
                    <a:pt x="174" y="25"/>
                  </a:cubicBezTo>
                  <a:cubicBezTo>
                    <a:pt x="166" y="8"/>
                    <a:pt x="147" y="0"/>
                    <a:pt x="130" y="8"/>
                  </a:cubicBezTo>
                  <a:cubicBezTo>
                    <a:pt x="113" y="15"/>
                    <a:pt x="105" y="35"/>
                    <a:pt x="112" y="51"/>
                  </a:cubicBezTo>
                  <a:cubicBezTo>
                    <a:pt x="124" y="78"/>
                    <a:pt x="124" y="78"/>
                    <a:pt x="124" y="78"/>
                  </a:cubicBezTo>
                  <a:cubicBezTo>
                    <a:pt x="131" y="95"/>
                    <a:pt x="151" y="103"/>
                    <a:pt x="168" y="96"/>
                  </a:cubicBezTo>
                  <a:moveTo>
                    <a:pt x="359" y="48"/>
                  </a:moveTo>
                  <a:cubicBezTo>
                    <a:pt x="347" y="34"/>
                    <a:pt x="326" y="33"/>
                    <a:pt x="312" y="45"/>
                  </a:cubicBezTo>
                  <a:cubicBezTo>
                    <a:pt x="192" y="150"/>
                    <a:pt x="192" y="150"/>
                    <a:pt x="192" y="150"/>
                  </a:cubicBezTo>
                  <a:cubicBezTo>
                    <a:pt x="32" y="165"/>
                    <a:pt x="32" y="165"/>
                    <a:pt x="32" y="165"/>
                  </a:cubicBezTo>
                  <a:cubicBezTo>
                    <a:pt x="13" y="167"/>
                    <a:pt x="0" y="183"/>
                    <a:pt x="2" y="201"/>
                  </a:cubicBezTo>
                  <a:cubicBezTo>
                    <a:pt x="3" y="220"/>
                    <a:pt x="19" y="233"/>
                    <a:pt x="38" y="231"/>
                  </a:cubicBezTo>
                  <a:cubicBezTo>
                    <a:pt x="163" y="220"/>
                    <a:pt x="163" y="220"/>
                    <a:pt x="163" y="220"/>
                  </a:cubicBezTo>
                  <a:cubicBezTo>
                    <a:pt x="135" y="342"/>
                    <a:pt x="135" y="342"/>
                    <a:pt x="135" y="342"/>
                  </a:cubicBezTo>
                  <a:cubicBezTo>
                    <a:pt x="131" y="360"/>
                    <a:pt x="142" y="378"/>
                    <a:pt x="160" y="382"/>
                  </a:cubicBezTo>
                  <a:cubicBezTo>
                    <a:pt x="178" y="386"/>
                    <a:pt x="196" y="375"/>
                    <a:pt x="200" y="357"/>
                  </a:cubicBezTo>
                  <a:cubicBezTo>
                    <a:pt x="227" y="235"/>
                    <a:pt x="227" y="235"/>
                    <a:pt x="227" y="235"/>
                  </a:cubicBezTo>
                  <a:cubicBezTo>
                    <a:pt x="335" y="299"/>
                    <a:pt x="335" y="299"/>
                    <a:pt x="335" y="299"/>
                  </a:cubicBezTo>
                  <a:cubicBezTo>
                    <a:pt x="351" y="308"/>
                    <a:pt x="371" y="303"/>
                    <a:pt x="381" y="287"/>
                  </a:cubicBezTo>
                  <a:cubicBezTo>
                    <a:pt x="390" y="272"/>
                    <a:pt x="385" y="251"/>
                    <a:pt x="369" y="242"/>
                  </a:cubicBezTo>
                  <a:cubicBezTo>
                    <a:pt x="262" y="178"/>
                    <a:pt x="262" y="178"/>
                    <a:pt x="262" y="178"/>
                  </a:cubicBezTo>
                  <a:cubicBezTo>
                    <a:pt x="356" y="95"/>
                    <a:pt x="356" y="95"/>
                    <a:pt x="356" y="95"/>
                  </a:cubicBezTo>
                  <a:cubicBezTo>
                    <a:pt x="370" y="83"/>
                    <a:pt x="371" y="62"/>
                    <a:pt x="359" y="4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8163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EYFS - The safeguarding and welfare requirements</a:t>
            </a:r>
          </a:p>
        </p:txBody>
      </p:sp>
      <p:sp>
        <p:nvSpPr>
          <p:cNvPr id="7" name="Content Placeholder 6"/>
          <p:cNvSpPr>
            <a:spLocks noGrp="1"/>
          </p:cNvSpPr>
          <p:nvPr>
            <p:ph idx="1"/>
          </p:nvPr>
        </p:nvSpPr>
        <p:spPr/>
        <p:txBody>
          <a:bodyPr>
            <a:normAutofit/>
          </a:bodyPr>
          <a:lstStyle/>
          <a:p>
            <a:pPr marL="0" indent="0">
              <a:buNone/>
            </a:pPr>
            <a:endParaRPr lang="en-GB" sz="3600" dirty="0"/>
          </a:p>
          <a:p>
            <a:pPr marL="0" indent="0">
              <a:buNone/>
            </a:pPr>
            <a:r>
              <a:rPr lang="en-GB" sz="3600" dirty="0"/>
              <a:t>3.2 Providers must take all necessary steps to keep children safe and well.</a:t>
            </a:r>
          </a:p>
        </p:txBody>
      </p:sp>
      <p:sp>
        <p:nvSpPr>
          <p:cNvPr id="4" name="Footer Placeholder 3"/>
          <p:cNvSpPr>
            <a:spLocks noGrp="1"/>
          </p:cNvSpPr>
          <p:nvPr>
            <p:ph type="ftr" sz="quarter" idx="11"/>
          </p:nvPr>
        </p:nvSpPr>
        <p:spPr/>
        <p:txBody>
          <a:bodyPr/>
          <a:lstStyle/>
          <a:p>
            <a:r>
              <a:rPr lang="en-GB"/>
              <a:t>This footer is edited in &gt;Insert &gt; Header &amp; Footer</a:t>
            </a:r>
          </a:p>
        </p:txBody>
      </p:sp>
      <p:sp>
        <p:nvSpPr>
          <p:cNvPr id="5" name="Slide Number Placeholder 4"/>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2</a:t>
            </a:fld>
            <a:endParaRPr lang="en-GB" b="1" dirty="0"/>
          </a:p>
        </p:txBody>
      </p:sp>
    </p:spTree>
    <p:extLst>
      <p:ext uri="{BB962C8B-B14F-4D97-AF65-F5344CB8AC3E}">
        <p14:creationId xmlns:p14="http://schemas.microsoft.com/office/powerpoint/2010/main" val="218186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8FDA7-05D7-2AFD-DAEE-77CC610FD48D}"/>
              </a:ext>
            </a:extLst>
          </p:cNvPr>
          <p:cNvSpPr>
            <a:spLocks noGrp="1"/>
          </p:cNvSpPr>
          <p:nvPr>
            <p:ph type="title"/>
          </p:nvPr>
        </p:nvSpPr>
        <p:spPr/>
        <p:txBody>
          <a:bodyPr/>
          <a:lstStyle/>
          <a:p>
            <a:r>
              <a:rPr lang="en-GB" dirty="0"/>
              <a:t>EYFS - Child protection</a:t>
            </a:r>
          </a:p>
        </p:txBody>
      </p:sp>
      <p:sp>
        <p:nvSpPr>
          <p:cNvPr id="3" name="Content Placeholder 2">
            <a:extLst>
              <a:ext uri="{FF2B5EF4-FFF2-40B4-BE49-F238E27FC236}">
                <a16:creationId xmlns:a16="http://schemas.microsoft.com/office/drawing/2014/main" id="{ACE50A26-57FC-15D2-A022-31F4B7F1AE3C}"/>
              </a:ext>
            </a:extLst>
          </p:cNvPr>
          <p:cNvSpPr>
            <a:spLocks noGrp="1"/>
          </p:cNvSpPr>
          <p:nvPr>
            <p:ph idx="1"/>
          </p:nvPr>
        </p:nvSpPr>
        <p:spPr/>
        <p:txBody>
          <a:bodyPr>
            <a:normAutofit lnSpcReduction="10000"/>
          </a:bodyPr>
          <a:lstStyle/>
          <a:p>
            <a:pPr marL="0" indent="0">
              <a:buNone/>
            </a:pPr>
            <a:r>
              <a:rPr lang="en-GB" dirty="0"/>
              <a:t>3.4 Providers must be alert to any issues of concern in the child’s life at home or elsewhere. Providers must have and implement a policy, and procedures, to safeguard children. These should be in line with the guidance and procedures of the relevant local safeguarding partners (LSP). The safeguarding policy and procedures must include an explanation of the action to be taken when there are safeguarding concerns about a child………….</a:t>
            </a:r>
          </a:p>
          <a:p>
            <a:pPr marL="0" indent="0">
              <a:buNone/>
            </a:pPr>
            <a:r>
              <a:rPr lang="en-GB" dirty="0"/>
              <a:t>Providers may also find ‘What to do if you’re worried a child is being abused: Advice for practitioners’ helpful.</a:t>
            </a:r>
          </a:p>
          <a:p>
            <a:pPr marL="0" indent="0">
              <a:buNone/>
            </a:pPr>
            <a:r>
              <a:rPr lang="en-GB" dirty="0"/>
              <a:t>3.7. Providers must have regard to the government's statutory guidance ‘Working Together to Safeguard Children’…………</a:t>
            </a:r>
          </a:p>
        </p:txBody>
      </p:sp>
      <p:sp>
        <p:nvSpPr>
          <p:cNvPr id="4" name="Footer Placeholder 3">
            <a:extLst>
              <a:ext uri="{FF2B5EF4-FFF2-40B4-BE49-F238E27FC236}">
                <a16:creationId xmlns:a16="http://schemas.microsoft.com/office/drawing/2014/main" id="{2E1CB019-9FA4-3CDC-5BCD-FE1EB6E1901F}"/>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BA733871-18C7-77E8-5C1B-CA852C7AC8ED}"/>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3</a:t>
            </a:fld>
            <a:endParaRPr lang="en-GB" b="1" dirty="0"/>
          </a:p>
        </p:txBody>
      </p:sp>
    </p:spTree>
    <p:extLst>
      <p:ext uri="{BB962C8B-B14F-4D97-AF65-F5344CB8AC3E}">
        <p14:creationId xmlns:p14="http://schemas.microsoft.com/office/powerpoint/2010/main" val="131244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0836-FDC8-92CB-0A41-6A108DF6DB44}"/>
              </a:ext>
            </a:extLst>
          </p:cNvPr>
          <p:cNvSpPr>
            <a:spLocks noGrp="1"/>
          </p:cNvSpPr>
          <p:nvPr>
            <p:ph type="title"/>
          </p:nvPr>
        </p:nvSpPr>
        <p:spPr/>
        <p:txBody>
          <a:bodyPr/>
          <a:lstStyle/>
          <a:p>
            <a:r>
              <a:rPr lang="en-GB" dirty="0"/>
              <a:t>EYFS – Information and records</a:t>
            </a:r>
          </a:p>
        </p:txBody>
      </p:sp>
      <p:sp>
        <p:nvSpPr>
          <p:cNvPr id="3" name="Content Placeholder 2">
            <a:extLst>
              <a:ext uri="{FF2B5EF4-FFF2-40B4-BE49-F238E27FC236}">
                <a16:creationId xmlns:a16="http://schemas.microsoft.com/office/drawing/2014/main" id="{A99F7E59-6D9A-CFD3-54D5-CD8F7FFA7180}"/>
              </a:ext>
            </a:extLst>
          </p:cNvPr>
          <p:cNvSpPr>
            <a:spLocks noGrp="1"/>
          </p:cNvSpPr>
          <p:nvPr>
            <p:ph idx="1"/>
          </p:nvPr>
        </p:nvSpPr>
        <p:spPr/>
        <p:txBody>
          <a:bodyPr/>
          <a:lstStyle/>
          <a:p>
            <a:pPr marL="0" indent="0">
              <a:buNone/>
            </a:pPr>
            <a:r>
              <a:rPr lang="en-GB" dirty="0"/>
              <a:t>3.69 Providers must maintain records and obtain and share information (with parents and carers, other professionals working with the child, the police, social services and Ofsted or the childminder agency with which they are registered, as appropriate) to ensure the safe and efficient management of the setting, and to help ensure the needs of all children are met. Providers must enable a regular two-way flow of information with parents and/or carers, and between providers, if a child is attending more than one setting. If requested, providers should incorporate parents’ and/or carers’ comments into children’s records.</a:t>
            </a:r>
          </a:p>
        </p:txBody>
      </p:sp>
      <p:sp>
        <p:nvSpPr>
          <p:cNvPr id="4" name="Footer Placeholder 3">
            <a:extLst>
              <a:ext uri="{FF2B5EF4-FFF2-40B4-BE49-F238E27FC236}">
                <a16:creationId xmlns:a16="http://schemas.microsoft.com/office/drawing/2014/main" id="{23DD74A4-354E-E40F-97DE-4FD5CE7DAFA8}"/>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83A601E1-4158-86E4-506C-FECE405B78FE}"/>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4</a:t>
            </a:fld>
            <a:endParaRPr lang="en-GB" b="1" dirty="0"/>
          </a:p>
        </p:txBody>
      </p:sp>
    </p:spTree>
    <p:extLst>
      <p:ext uri="{BB962C8B-B14F-4D97-AF65-F5344CB8AC3E}">
        <p14:creationId xmlns:p14="http://schemas.microsoft.com/office/powerpoint/2010/main" val="63471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EBE4-8B68-DF7F-0A1B-5A7736E4A076}"/>
              </a:ext>
            </a:extLst>
          </p:cNvPr>
          <p:cNvSpPr>
            <a:spLocks noGrp="1"/>
          </p:cNvSpPr>
          <p:nvPr>
            <p:ph type="title"/>
          </p:nvPr>
        </p:nvSpPr>
        <p:spPr/>
        <p:txBody>
          <a:bodyPr/>
          <a:lstStyle/>
          <a:p>
            <a:r>
              <a:rPr lang="en-GB" dirty="0"/>
              <a:t>Early years inspection handbook (57-60)  Safeguarding</a:t>
            </a:r>
          </a:p>
        </p:txBody>
      </p:sp>
      <p:sp>
        <p:nvSpPr>
          <p:cNvPr id="3" name="Content Placeholder 2">
            <a:extLst>
              <a:ext uri="{FF2B5EF4-FFF2-40B4-BE49-F238E27FC236}">
                <a16:creationId xmlns:a16="http://schemas.microsoft.com/office/drawing/2014/main" id="{F43F05DD-5C98-21F3-3570-67DB629F88E9}"/>
              </a:ext>
            </a:extLst>
          </p:cNvPr>
          <p:cNvSpPr>
            <a:spLocks noGrp="1"/>
          </p:cNvSpPr>
          <p:nvPr>
            <p:ph idx="1"/>
          </p:nvPr>
        </p:nvSpPr>
        <p:spPr/>
        <p:txBody>
          <a:bodyPr/>
          <a:lstStyle/>
          <a:p>
            <a:pPr marL="0" indent="0">
              <a:buNone/>
            </a:pPr>
            <a:r>
              <a:rPr lang="en-GB" dirty="0"/>
              <a:t>This section sets out our approach to inspecting safeguarding and should be read alongside the safeguarding and welfare requirements section of the EYFS.</a:t>
            </a:r>
          </a:p>
          <a:p>
            <a:pPr marL="0" indent="0">
              <a:buNone/>
            </a:pPr>
            <a:r>
              <a:rPr lang="en-GB" dirty="0"/>
              <a:t>Inspectors will always look at how well children are helped and protected so that they are kept safe. Although inspectors will not provide a separate grade for this crucial aspect of a provider’s work, they will always make a written judgement in the report about whether the arrangements for safeguarding children are effective.</a:t>
            </a:r>
          </a:p>
        </p:txBody>
      </p:sp>
      <p:sp>
        <p:nvSpPr>
          <p:cNvPr id="4" name="Footer Placeholder 3">
            <a:extLst>
              <a:ext uri="{FF2B5EF4-FFF2-40B4-BE49-F238E27FC236}">
                <a16:creationId xmlns:a16="http://schemas.microsoft.com/office/drawing/2014/main" id="{AD9C6475-9688-2E35-152B-4FB647B0F998}"/>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E0800C86-5788-984E-4964-2A483F8BF6E0}"/>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5</a:t>
            </a:fld>
            <a:endParaRPr lang="en-GB" b="1" dirty="0"/>
          </a:p>
        </p:txBody>
      </p:sp>
    </p:spTree>
    <p:extLst>
      <p:ext uri="{BB962C8B-B14F-4D97-AF65-F5344CB8AC3E}">
        <p14:creationId xmlns:p14="http://schemas.microsoft.com/office/powerpoint/2010/main" val="176621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78F9-6CD0-183E-8F8E-8223BB638C33}"/>
              </a:ext>
            </a:extLst>
          </p:cNvPr>
          <p:cNvSpPr>
            <a:spLocks noGrp="1"/>
          </p:cNvSpPr>
          <p:nvPr>
            <p:ph type="title"/>
          </p:nvPr>
        </p:nvSpPr>
        <p:spPr/>
        <p:txBody>
          <a:bodyPr/>
          <a:lstStyle/>
          <a:p>
            <a:r>
              <a:rPr lang="en-GB" dirty="0"/>
              <a:t>Early years inspection handbook (57-60)  Safeguarding contd.</a:t>
            </a:r>
          </a:p>
        </p:txBody>
      </p:sp>
      <p:sp>
        <p:nvSpPr>
          <p:cNvPr id="3" name="Content Placeholder 2">
            <a:extLst>
              <a:ext uri="{FF2B5EF4-FFF2-40B4-BE49-F238E27FC236}">
                <a16:creationId xmlns:a16="http://schemas.microsoft.com/office/drawing/2014/main" id="{CF8621DA-3922-61CC-E59D-640EB873A435}"/>
              </a:ext>
            </a:extLst>
          </p:cNvPr>
          <p:cNvSpPr>
            <a:spLocks noGrp="1"/>
          </p:cNvSpPr>
          <p:nvPr>
            <p:ph idx="1"/>
          </p:nvPr>
        </p:nvSpPr>
        <p:spPr/>
        <p:txBody>
          <a:bodyPr>
            <a:normAutofit fontScale="85000" lnSpcReduction="20000"/>
          </a:bodyPr>
          <a:lstStyle/>
          <a:p>
            <a:pPr marL="0" indent="0">
              <a:buNone/>
            </a:pPr>
            <a:r>
              <a:rPr lang="en-GB" dirty="0"/>
              <a:t>All early years providers should have an open and positive culture around safeguarding that puts children’s interests first. This means they:</a:t>
            </a:r>
          </a:p>
          <a:p>
            <a:r>
              <a:rPr lang="en-GB" dirty="0"/>
              <a:t>protect children from serious harm, both online and offline</a:t>
            </a:r>
          </a:p>
          <a:p>
            <a:r>
              <a:rPr lang="en-GB" dirty="0"/>
              <a:t>are vigilant, maintaining an attitude of ‘it could happen here’</a:t>
            </a:r>
          </a:p>
          <a:p>
            <a:r>
              <a:rPr lang="en-GB" dirty="0"/>
              <a:t>are open and transparent, sharing information with others and actively seeking expert advice, when required</a:t>
            </a:r>
          </a:p>
          <a:p>
            <a:r>
              <a:rPr lang="en-GB" dirty="0"/>
              <a:t>ensure that all those who work with children are trained well so that they understand their responsibilities and the systems and processes that the provision operates and are empowered to ‘speak out’ where there may be concerns</a:t>
            </a:r>
          </a:p>
          <a:p>
            <a:r>
              <a:rPr lang="en-GB" dirty="0"/>
              <a:t>actively seek and listen to the views and experiences of children, staff and parents, taking prompt but proportionate action to address any concerns, where needed</a:t>
            </a:r>
          </a:p>
        </p:txBody>
      </p:sp>
      <p:sp>
        <p:nvSpPr>
          <p:cNvPr id="4" name="Footer Placeholder 3">
            <a:extLst>
              <a:ext uri="{FF2B5EF4-FFF2-40B4-BE49-F238E27FC236}">
                <a16:creationId xmlns:a16="http://schemas.microsoft.com/office/drawing/2014/main" id="{D60DB1D8-15E7-814D-8121-29DAD38BB93A}"/>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F6232E57-6CF4-B9AA-7C13-C9B6CB620A66}"/>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6</a:t>
            </a:fld>
            <a:endParaRPr lang="en-GB" b="1" dirty="0"/>
          </a:p>
        </p:txBody>
      </p:sp>
    </p:spTree>
    <p:extLst>
      <p:ext uri="{BB962C8B-B14F-4D97-AF65-F5344CB8AC3E}">
        <p14:creationId xmlns:p14="http://schemas.microsoft.com/office/powerpoint/2010/main" val="69020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4ECC-EA83-B687-20FE-CFF8310095DD}"/>
              </a:ext>
            </a:extLst>
          </p:cNvPr>
          <p:cNvSpPr>
            <a:spLocks noGrp="1"/>
          </p:cNvSpPr>
          <p:nvPr>
            <p:ph type="title"/>
          </p:nvPr>
        </p:nvSpPr>
        <p:spPr/>
        <p:txBody>
          <a:bodyPr/>
          <a:lstStyle/>
          <a:p>
            <a:r>
              <a:rPr lang="en-GB" dirty="0"/>
              <a:t>Early years inspection handbook (57-60)  Safeguarding contd.</a:t>
            </a:r>
          </a:p>
        </p:txBody>
      </p:sp>
      <p:sp>
        <p:nvSpPr>
          <p:cNvPr id="3" name="Content Placeholder 2">
            <a:extLst>
              <a:ext uri="{FF2B5EF4-FFF2-40B4-BE49-F238E27FC236}">
                <a16:creationId xmlns:a16="http://schemas.microsoft.com/office/drawing/2014/main" id="{6D95E65D-3E85-E8DA-0EFE-2847F15F8724}"/>
              </a:ext>
            </a:extLst>
          </p:cNvPr>
          <p:cNvSpPr>
            <a:spLocks noGrp="1"/>
          </p:cNvSpPr>
          <p:nvPr>
            <p:ph idx="1"/>
          </p:nvPr>
        </p:nvSpPr>
        <p:spPr/>
        <p:txBody>
          <a:bodyPr>
            <a:normAutofit fontScale="85000" lnSpcReduction="20000"/>
          </a:bodyPr>
          <a:lstStyle/>
          <a:p>
            <a:r>
              <a:rPr lang="en-GB" dirty="0"/>
              <a:t>have appropriate child protection arrangements, which:</a:t>
            </a:r>
          </a:p>
          <a:p>
            <a:pPr>
              <a:buFont typeface="Wingdings" panose="05000000000000000000" pitchFamily="2" charset="2"/>
              <a:buChar char="Ø"/>
            </a:pPr>
            <a:r>
              <a:rPr lang="en-GB" dirty="0"/>
              <a:t>identify children who may need early help, and who are at risk of harm or have been harmed. This can include, but is not limited to, neglect, abuse, grooming, exploitation, sexual abuse and online harm</a:t>
            </a:r>
          </a:p>
          <a:p>
            <a:pPr>
              <a:buFont typeface="Wingdings" panose="05000000000000000000" pitchFamily="2" charset="2"/>
              <a:buChar char="Ø"/>
            </a:pPr>
            <a:r>
              <a:rPr lang="en-GB" dirty="0"/>
              <a:t>secure the help that children need and, if required, refer children in a timely way to those who have the expertise to help</a:t>
            </a:r>
          </a:p>
          <a:p>
            <a:pPr>
              <a:buFont typeface="Wingdings" panose="05000000000000000000" pitchFamily="2" charset="2"/>
              <a:buChar char="Ø"/>
            </a:pPr>
            <a:r>
              <a:rPr lang="en-GB" dirty="0"/>
              <a:t>manage safe recruitment and allegations about adults who may be a risk to children</a:t>
            </a:r>
          </a:p>
          <a:p>
            <a:pPr>
              <a:buFont typeface="Wingdings" panose="05000000000000000000" pitchFamily="2" charset="2"/>
              <a:buChar char="Ø"/>
            </a:pPr>
            <a:r>
              <a:rPr lang="en-GB" dirty="0"/>
              <a:t>are receptive to challenge and reflective of their own practices to ensure that safeguarding policies, systems and processes are kept under continuous review</a:t>
            </a:r>
          </a:p>
          <a:p>
            <a:pPr marL="0" indent="0">
              <a:buNone/>
            </a:pPr>
            <a:r>
              <a:rPr lang="en-GB" dirty="0"/>
              <a:t>It is essential that inspectors are familiar with and take into account the statutory guidance in relation to safeguarding: </a:t>
            </a:r>
            <a:r>
              <a:rPr lang="en-GB" b="0" i="0" dirty="0">
                <a:solidFill>
                  <a:srgbClr val="1D70B8"/>
                </a:solidFill>
                <a:effectLst/>
                <a:latin typeface="GDS Transport"/>
                <a:hlinkClick r:id="rId3"/>
              </a:rPr>
              <a:t>‘Working together to safeguard children’</a:t>
            </a:r>
            <a:endParaRPr lang="en-GB" b="0" i="0" dirty="0">
              <a:solidFill>
                <a:srgbClr val="0B0C0C"/>
              </a:solidFill>
              <a:effectLst/>
              <a:latin typeface="GDS Transport"/>
            </a:endParaRPr>
          </a:p>
          <a:p>
            <a:pPr marL="0" indent="0">
              <a:buNone/>
            </a:pPr>
            <a:endParaRPr lang="en-GB" dirty="0"/>
          </a:p>
        </p:txBody>
      </p:sp>
      <p:sp>
        <p:nvSpPr>
          <p:cNvPr id="4" name="Footer Placeholder 3">
            <a:extLst>
              <a:ext uri="{FF2B5EF4-FFF2-40B4-BE49-F238E27FC236}">
                <a16:creationId xmlns:a16="http://schemas.microsoft.com/office/drawing/2014/main" id="{3B5A3403-BCB1-B0AA-DF47-5EC8E8788382}"/>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EACABA98-3B41-8D19-D0EA-01F2ACFEA650}"/>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7</a:t>
            </a:fld>
            <a:endParaRPr lang="en-GB" b="1" dirty="0"/>
          </a:p>
        </p:txBody>
      </p:sp>
    </p:spTree>
    <p:extLst>
      <p:ext uri="{BB962C8B-B14F-4D97-AF65-F5344CB8AC3E}">
        <p14:creationId xmlns:p14="http://schemas.microsoft.com/office/powerpoint/2010/main" val="383238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594E-AAFC-AE36-E622-CF4388EBA1D0}"/>
              </a:ext>
            </a:extLst>
          </p:cNvPr>
          <p:cNvSpPr>
            <a:spLocks noGrp="1"/>
          </p:cNvSpPr>
          <p:nvPr>
            <p:ph type="title"/>
          </p:nvPr>
        </p:nvSpPr>
        <p:spPr/>
        <p:txBody>
          <a:bodyPr/>
          <a:lstStyle/>
          <a:p>
            <a:r>
              <a:rPr lang="en-GB" dirty="0"/>
              <a:t>Inspecting safeguarding – good practice </a:t>
            </a:r>
          </a:p>
        </p:txBody>
      </p:sp>
      <p:sp>
        <p:nvSpPr>
          <p:cNvPr id="3" name="Content Placeholder 2">
            <a:extLst>
              <a:ext uri="{FF2B5EF4-FFF2-40B4-BE49-F238E27FC236}">
                <a16:creationId xmlns:a16="http://schemas.microsoft.com/office/drawing/2014/main" id="{1AD992F0-6839-79BA-46C2-9D74FE9F5295}"/>
              </a:ext>
            </a:extLst>
          </p:cNvPr>
          <p:cNvSpPr>
            <a:spLocks noGrp="1"/>
          </p:cNvSpPr>
          <p:nvPr>
            <p:ph idx="1"/>
          </p:nvPr>
        </p:nvSpPr>
        <p:spPr/>
        <p:txBody>
          <a:bodyPr>
            <a:normAutofit fontScale="77500" lnSpcReduction="20000"/>
          </a:bodyPr>
          <a:lstStyle/>
          <a:p>
            <a:r>
              <a:rPr lang="en-GB" dirty="0"/>
              <a:t>Written records are made in an appropriate and timely way and are held </a:t>
            </a:r>
          </a:p>
          <a:p>
            <a:pPr marL="0" indent="0">
              <a:buNone/>
            </a:pPr>
            <a:r>
              <a:rPr lang="en-GB" dirty="0"/>
              <a:t>securely where adults working with children or learners are concerned about </a:t>
            </a:r>
          </a:p>
          <a:p>
            <a:pPr marL="0" indent="0">
              <a:buNone/>
            </a:pPr>
            <a:r>
              <a:rPr lang="en-GB" dirty="0"/>
              <a:t>their safety or welfare. Those records are shared appropriately and, where </a:t>
            </a:r>
          </a:p>
          <a:p>
            <a:pPr marL="0" indent="0">
              <a:buNone/>
            </a:pPr>
            <a:r>
              <a:rPr lang="en-GB" dirty="0"/>
              <a:t>necessary, with consent. </a:t>
            </a:r>
          </a:p>
          <a:p>
            <a:r>
              <a:rPr lang="en-GB" dirty="0"/>
              <a:t>Any child protection and/or safeguarding concerns are shared immediately </a:t>
            </a:r>
          </a:p>
          <a:p>
            <a:pPr marL="0" indent="0">
              <a:buNone/>
            </a:pPr>
            <a:r>
              <a:rPr lang="en-GB" dirty="0"/>
              <a:t>with the relevant local authority. Where the concern is about suspected </a:t>
            </a:r>
          </a:p>
          <a:p>
            <a:pPr marL="0" indent="0">
              <a:buNone/>
            </a:pPr>
            <a:r>
              <a:rPr lang="en-GB" dirty="0"/>
              <a:t>harm or risk of harm to a child, the referral should be made to the children’s </a:t>
            </a:r>
          </a:p>
          <a:p>
            <a:pPr marL="0" indent="0">
              <a:buNone/>
            </a:pPr>
            <a:r>
              <a:rPr lang="en-GB" dirty="0"/>
              <a:t>social care department of the local authority for the area where the child </a:t>
            </a:r>
          </a:p>
          <a:p>
            <a:pPr marL="0" indent="0">
              <a:buNone/>
            </a:pPr>
            <a:r>
              <a:rPr lang="en-GB" dirty="0"/>
              <a:t>lives. Where the concern is an allegation about a member of staff in a </a:t>
            </a:r>
          </a:p>
          <a:p>
            <a:pPr marL="0" indent="0">
              <a:buNone/>
            </a:pPr>
            <a:r>
              <a:rPr lang="en-GB" dirty="0"/>
              <a:t>setting, or another type of safeguarding issue affecting children and young </a:t>
            </a:r>
          </a:p>
          <a:p>
            <a:pPr marL="0" indent="0">
              <a:buNone/>
            </a:pPr>
            <a:r>
              <a:rPr lang="en-GB" dirty="0"/>
              <a:t>people in a setting, the matter should be referred to the designated officer </a:t>
            </a:r>
          </a:p>
          <a:p>
            <a:pPr marL="0" indent="0">
              <a:buNone/>
            </a:pPr>
            <a:r>
              <a:rPr lang="en-GB" dirty="0"/>
              <a:t>in the local authority in which the setting is located. </a:t>
            </a:r>
          </a:p>
        </p:txBody>
      </p:sp>
      <p:sp>
        <p:nvSpPr>
          <p:cNvPr id="4" name="Footer Placeholder 3">
            <a:extLst>
              <a:ext uri="{FF2B5EF4-FFF2-40B4-BE49-F238E27FC236}">
                <a16:creationId xmlns:a16="http://schemas.microsoft.com/office/drawing/2014/main" id="{9A4CCAF9-EAFA-6BF5-4B67-4D45560F5273}"/>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A6A407BD-CC41-F1BC-7D3E-AC2CF3960388}"/>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8</a:t>
            </a:fld>
            <a:endParaRPr lang="en-GB" b="1" dirty="0"/>
          </a:p>
        </p:txBody>
      </p:sp>
    </p:spTree>
    <p:extLst>
      <p:ext uri="{BB962C8B-B14F-4D97-AF65-F5344CB8AC3E}">
        <p14:creationId xmlns:p14="http://schemas.microsoft.com/office/powerpoint/2010/main" val="3203183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ACF3-7C7B-CE74-A877-C08F12B11B02}"/>
              </a:ext>
            </a:extLst>
          </p:cNvPr>
          <p:cNvSpPr>
            <a:spLocks noGrp="1"/>
          </p:cNvSpPr>
          <p:nvPr>
            <p:ph type="title"/>
          </p:nvPr>
        </p:nvSpPr>
        <p:spPr/>
        <p:txBody>
          <a:bodyPr>
            <a:normAutofit fontScale="90000"/>
          </a:bodyPr>
          <a:lstStyle/>
          <a:p>
            <a:r>
              <a:rPr lang="en-GB" dirty="0"/>
              <a:t>Working together to safeguard children - Information sharing </a:t>
            </a:r>
            <a:br>
              <a:rPr lang="en-GB" dirty="0"/>
            </a:br>
            <a:endParaRPr lang="en-GB" dirty="0"/>
          </a:p>
        </p:txBody>
      </p:sp>
      <p:sp>
        <p:nvSpPr>
          <p:cNvPr id="3" name="Content Placeholder 2">
            <a:extLst>
              <a:ext uri="{FF2B5EF4-FFF2-40B4-BE49-F238E27FC236}">
                <a16:creationId xmlns:a16="http://schemas.microsoft.com/office/drawing/2014/main" id="{F520DD31-86F6-FE67-E712-20846EA11C61}"/>
              </a:ext>
            </a:extLst>
          </p:cNvPr>
          <p:cNvSpPr>
            <a:spLocks noGrp="1"/>
          </p:cNvSpPr>
          <p:nvPr>
            <p:ph idx="1"/>
          </p:nvPr>
        </p:nvSpPr>
        <p:spPr/>
        <p:txBody>
          <a:bodyPr>
            <a:normAutofit fontScale="92500" lnSpcReduction="10000"/>
          </a:bodyPr>
          <a:lstStyle/>
          <a:p>
            <a:pPr marL="0" indent="0">
              <a:buNone/>
            </a:pPr>
            <a:r>
              <a:rPr lang="en-GB" dirty="0"/>
              <a:t>24. Effective sharing of information between practitioners and local organisations and agencies is essential for early identification of need, assessment and service provision to keep children safe. Serious case reviews (SCRs13) have highlighted that missed opportunities to record, understand the significance of and share information in a timely manner can have severe consequences for the safety and welfare of children.</a:t>
            </a:r>
          </a:p>
          <a:p>
            <a:pPr marL="0" indent="0">
              <a:buNone/>
            </a:pPr>
            <a:r>
              <a:rPr lang="en-GB" dirty="0"/>
              <a:t>27. The Data Protection Act 2018 and General Data Protection Regulations (GDPR) do not prevent the sharing of information for the purposes of keeping children safe. Fears about sharing information must not be allowed to stand in the way of the need to promote the welfare and protect the safety of children. To ensure effective safeguarding arrangements:</a:t>
            </a:r>
          </a:p>
        </p:txBody>
      </p:sp>
      <p:sp>
        <p:nvSpPr>
          <p:cNvPr id="4" name="Footer Placeholder 3">
            <a:extLst>
              <a:ext uri="{FF2B5EF4-FFF2-40B4-BE49-F238E27FC236}">
                <a16:creationId xmlns:a16="http://schemas.microsoft.com/office/drawing/2014/main" id="{DE0F8D89-2F0E-BA06-DB8B-2312C14F5CB5}"/>
              </a:ext>
            </a:extLst>
          </p:cNvPr>
          <p:cNvSpPr>
            <a:spLocks noGrp="1"/>
          </p:cNvSpPr>
          <p:nvPr>
            <p:ph type="ftr" sz="quarter" idx="11"/>
          </p:nvPr>
        </p:nvSpPr>
        <p:spPr/>
        <p:txBody>
          <a:bodyPr/>
          <a:lstStyle/>
          <a:p>
            <a:r>
              <a:rPr lang="en-GB"/>
              <a:t>This footer is edited in &gt;Insert &gt; Header &amp; Footer</a:t>
            </a:r>
          </a:p>
        </p:txBody>
      </p:sp>
      <p:sp>
        <p:nvSpPr>
          <p:cNvPr id="5" name="Slide Number Placeholder 4">
            <a:extLst>
              <a:ext uri="{FF2B5EF4-FFF2-40B4-BE49-F238E27FC236}">
                <a16:creationId xmlns:a16="http://schemas.microsoft.com/office/drawing/2014/main" id="{7BB90E63-864C-4E58-65FA-D9F80350993B}"/>
              </a:ext>
            </a:extLst>
          </p:cNvPr>
          <p:cNvSpPr>
            <a:spLocks noGrp="1"/>
          </p:cNvSpPr>
          <p:nvPr>
            <p:ph type="sldNum" sz="quarter" idx="12"/>
          </p:nvPr>
        </p:nvSpPr>
        <p:spPr/>
        <p:txBody>
          <a:bodyPr/>
          <a:lstStyle/>
          <a:p>
            <a:r>
              <a:rPr lang="en-GB">
                <a:solidFill>
                  <a:schemeClr val="bg1"/>
                </a:solidFill>
              </a:rPr>
              <a:t>Slide</a:t>
            </a:r>
            <a:r>
              <a:rPr lang="en-GB"/>
              <a:t> </a:t>
            </a:r>
            <a:fld id="{5F4C8201-D8A8-417D-8A18-42E93E6C5D44}" type="slidenum">
              <a:rPr lang="en-GB" b="1" smtClean="0"/>
              <a:pPr/>
              <a:t>9</a:t>
            </a:fld>
            <a:endParaRPr lang="en-GB" b="1" dirty="0"/>
          </a:p>
        </p:txBody>
      </p:sp>
    </p:spTree>
    <p:extLst>
      <p:ext uri="{BB962C8B-B14F-4D97-AF65-F5344CB8AC3E}">
        <p14:creationId xmlns:p14="http://schemas.microsoft.com/office/powerpoint/2010/main" val="209505013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 id="{B706EACD-EA6B-4E7B-95B6-07E411A3DD26}" vid="{96BCBDBA-7755-4F72-92EE-F736C6CD04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96</TotalTime>
  <Words>1408</Words>
  <Application>Microsoft Office PowerPoint</Application>
  <PresentationFormat>Widescreen</PresentationFormat>
  <Paragraphs>95</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GDS Transport</vt:lpstr>
      <vt:lpstr>Tahoma</vt:lpstr>
      <vt:lpstr>Wingdings</vt:lpstr>
      <vt:lpstr>Office Theme</vt:lpstr>
      <vt:lpstr>Safeguarding – information sharing</vt:lpstr>
      <vt:lpstr>EYFS - The safeguarding and welfare requirements</vt:lpstr>
      <vt:lpstr>EYFS - Child protection</vt:lpstr>
      <vt:lpstr>EYFS – Information and records</vt:lpstr>
      <vt:lpstr>Early years inspection handbook (57-60)  Safeguarding</vt:lpstr>
      <vt:lpstr>Early years inspection handbook (57-60)  Safeguarding contd.</vt:lpstr>
      <vt:lpstr>Early years inspection handbook (57-60)  Safeguarding contd.</vt:lpstr>
      <vt:lpstr>Inspecting safeguarding – good practice </vt:lpstr>
      <vt:lpstr>Working together to safeguard children - Information sharing  </vt:lpstr>
      <vt:lpstr>Working together to safeguard children - Information sharing</vt:lpstr>
      <vt:lpstr>Working together to safeguard children - Information sharing</vt:lpstr>
      <vt:lpstr>PowerPoint Presentation</vt:lpstr>
      <vt:lpstr>Ofsted on the web and on 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 information sharing</dc:title>
  <dc:creator>Sarah Gilpin</dc:creator>
  <cp:lastModifiedBy>Louise Meadows</cp:lastModifiedBy>
  <cp:revision>1</cp:revision>
  <cp:lastPrinted>2023-11-13T16:59:01Z</cp:lastPrinted>
  <dcterms:created xsi:type="dcterms:W3CDTF">2023-11-13T15:25:14Z</dcterms:created>
  <dcterms:modified xsi:type="dcterms:W3CDTF">2023-11-16T10:03:36Z</dcterms:modified>
</cp:coreProperties>
</file>