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notesMasterIdLst>
    <p:notesMasterId r:id="rId18"/>
  </p:notesMasterIdLst>
  <p:sldIdLst>
    <p:sldId id="298" r:id="rId5"/>
    <p:sldId id="311" r:id="rId6"/>
    <p:sldId id="338" r:id="rId7"/>
    <p:sldId id="339" r:id="rId8"/>
    <p:sldId id="345" r:id="rId9"/>
    <p:sldId id="337" r:id="rId10"/>
    <p:sldId id="335" r:id="rId11"/>
    <p:sldId id="330" r:id="rId12"/>
    <p:sldId id="343" r:id="rId13"/>
    <p:sldId id="342" r:id="rId14"/>
    <p:sldId id="348" r:id="rId15"/>
    <p:sldId id="347" r:id="rId16"/>
    <p:sldId id="34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DCD22F-856C-AC49-96F4-3088F80B1C1F}" name="Daniel Gurton" initials="DG" userId="S::Daniel.Gurton@uk.ey.com::16132840-20ce-45ff-9297-4751fe677015" providerId="AD"/>
  <p188:author id="{1F14314E-04FF-9A2F-B2B8-28D5895BF79C}" name="James Walker" initials="JW" userId="S::James.Walker3@uk.ey.com::10c9dbe6-eb23-4d4f-b801-c23951c7a28d" providerId="AD"/>
  <p188:author id="{65C37E77-8C59-E059-E417-8A789544F826}" name="Peter G Arnold" initials="PGA" userId="S::parnold@uk.ey.com::3d4290ba-9952-406c-894c-0fefa42251de" providerId="AD"/>
  <p188:author id="{87034C7C-119F-EAAC-EC8D-A00EBB8D67F2}" name="Matthew Rutherford" initials="MR" userId="S::Matthew.Rutherford@uk.ey.com::ef106890-a761-4c9b-9b9d-a492e065ffc9" providerId="AD"/>
  <p188:author id="{F661788B-8C1B-6EE7-4583-6B421D6EE472}" name="Michael Clifford" initials="MC" userId="S::Michael.Clifford@uk.ey.com::246a5505-b7ed-4824-bb86-3188237575e5" providerId="AD"/>
  <p188:author id="{53112AB7-4338-E73C-202D-64B9F9CF3354}" name="Arshiya Sawhney" initials="AS" userId="S::Arshiya.Sawhney@uk.ey.com::a53867e7-f5e1-4b49-90e3-e9ee602e675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636"/>
    <a:srgbClr val="D2F5DC"/>
    <a:srgbClr val="FFF4C9"/>
    <a:srgbClr val="FFD9DB"/>
    <a:srgbClr val="FEDED4"/>
    <a:srgbClr val="606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10AC4-37DC-49E2-BE29-E762DA80C01D}" v="12" dt="2024-02-08T10:06:40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Pook" userId="389edfe2-ff18-49f2-a78e-6ff49d552bb0" providerId="ADAL" clId="{C4B10AC4-37DC-49E2-BE29-E762DA80C01D}"/>
    <pc:docChg chg="undo custSel addSld delSld modSld sldOrd">
      <pc:chgData name="Christopher Pook" userId="389edfe2-ff18-49f2-a78e-6ff49d552bb0" providerId="ADAL" clId="{C4B10AC4-37DC-49E2-BE29-E762DA80C01D}" dt="2024-02-08T10:06:56.462" v="6328" actId="2696"/>
      <pc:docMkLst>
        <pc:docMk/>
      </pc:docMkLst>
      <pc:sldChg chg="modSp mod">
        <pc:chgData name="Christopher Pook" userId="389edfe2-ff18-49f2-a78e-6ff49d552bb0" providerId="ADAL" clId="{C4B10AC4-37DC-49E2-BE29-E762DA80C01D}" dt="2024-01-31T16:54:30.521" v="80" actId="20577"/>
        <pc:sldMkLst>
          <pc:docMk/>
          <pc:sldMk cId="1456999761" sldId="298"/>
        </pc:sldMkLst>
        <pc:spChg chg="mod">
          <ac:chgData name="Christopher Pook" userId="389edfe2-ff18-49f2-a78e-6ff49d552bb0" providerId="ADAL" clId="{C4B10AC4-37DC-49E2-BE29-E762DA80C01D}" dt="2024-01-31T16:54:30.521" v="80" actId="20577"/>
          <ac:spMkLst>
            <pc:docMk/>
            <pc:sldMk cId="1456999761" sldId="298"/>
            <ac:spMk id="7" creationId="{D42C44A1-2AEB-89FD-B669-2DCD23F38B1A}"/>
          </ac:spMkLst>
        </pc:spChg>
      </pc:sldChg>
      <pc:sldChg chg="addSp delSp modSp mod">
        <pc:chgData name="Christopher Pook" userId="389edfe2-ff18-49f2-a78e-6ff49d552bb0" providerId="ADAL" clId="{C4B10AC4-37DC-49E2-BE29-E762DA80C01D}" dt="2024-02-07T16:51:34.742" v="6304" actId="1076"/>
        <pc:sldMkLst>
          <pc:docMk/>
          <pc:sldMk cId="3696579813" sldId="311"/>
        </pc:sldMkLst>
        <pc:spChg chg="add mod">
          <ac:chgData name="Christopher Pook" userId="389edfe2-ff18-49f2-a78e-6ff49d552bb0" providerId="ADAL" clId="{C4B10AC4-37DC-49E2-BE29-E762DA80C01D}" dt="2024-02-07T16:51:34.742" v="6304" actId="1076"/>
          <ac:spMkLst>
            <pc:docMk/>
            <pc:sldMk cId="3696579813" sldId="311"/>
            <ac:spMk id="2" creationId="{D2F708E5-80BB-4900-9B78-74929E387392}"/>
          </ac:spMkLst>
        </pc:spChg>
        <pc:spChg chg="del">
          <ac:chgData name="Christopher Pook" userId="389edfe2-ff18-49f2-a78e-6ff49d552bb0" providerId="ADAL" clId="{C4B10AC4-37DC-49E2-BE29-E762DA80C01D}" dt="2024-01-31T16:55:05.152" v="130" actId="21"/>
          <ac:spMkLst>
            <pc:docMk/>
            <pc:sldMk cId="3696579813" sldId="311"/>
            <ac:spMk id="4" creationId="{6CF5862D-EF48-45D8-934F-F4BA2455376E}"/>
          </ac:spMkLst>
        </pc:spChg>
        <pc:spChg chg="del">
          <ac:chgData name="Christopher Pook" userId="389edfe2-ff18-49f2-a78e-6ff49d552bb0" providerId="ADAL" clId="{C4B10AC4-37DC-49E2-BE29-E762DA80C01D}" dt="2024-01-26T15:07:58.733" v="15" actId="478"/>
          <ac:spMkLst>
            <pc:docMk/>
            <pc:sldMk cId="3696579813" sldId="311"/>
            <ac:spMk id="5" creationId="{9666F755-A0E3-4D04-9EFB-3BC0385C3F03}"/>
          </ac:spMkLst>
        </pc:spChg>
        <pc:spChg chg="del">
          <ac:chgData name="Christopher Pook" userId="389edfe2-ff18-49f2-a78e-6ff49d552bb0" providerId="ADAL" clId="{C4B10AC4-37DC-49E2-BE29-E762DA80C01D}" dt="2024-01-26T15:08:01.452" v="16" actId="478"/>
          <ac:spMkLst>
            <pc:docMk/>
            <pc:sldMk cId="3696579813" sldId="311"/>
            <ac:spMk id="6" creationId="{8D7A7188-A047-4B3F-8B94-BE5DF1FF67B0}"/>
          </ac:spMkLst>
        </pc:spChg>
        <pc:spChg chg="del">
          <ac:chgData name="Christopher Pook" userId="389edfe2-ff18-49f2-a78e-6ff49d552bb0" providerId="ADAL" clId="{C4B10AC4-37DC-49E2-BE29-E762DA80C01D}" dt="2024-01-26T15:08:03.528" v="17" actId="478"/>
          <ac:spMkLst>
            <pc:docMk/>
            <pc:sldMk cId="3696579813" sldId="311"/>
            <ac:spMk id="7" creationId="{C8BC5FB0-8233-46EA-8185-C7288C3882F9}"/>
          </ac:spMkLst>
        </pc:spChg>
        <pc:spChg chg="del">
          <ac:chgData name="Christopher Pook" userId="389edfe2-ff18-49f2-a78e-6ff49d552bb0" providerId="ADAL" clId="{C4B10AC4-37DC-49E2-BE29-E762DA80C01D}" dt="2024-01-26T15:08:05.841" v="18" actId="478"/>
          <ac:spMkLst>
            <pc:docMk/>
            <pc:sldMk cId="3696579813" sldId="311"/>
            <ac:spMk id="8" creationId="{109D8588-AD82-40C9-B7EC-C5A399F2AF52}"/>
          </ac:spMkLst>
        </pc:spChg>
        <pc:spChg chg="mod">
          <ac:chgData name="Christopher Pook" userId="389edfe2-ff18-49f2-a78e-6ff49d552bb0" providerId="ADAL" clId="{C4B10AC4-37DC-49E2-BE29-E762DA80C01D}" dt="2024-01-31T16:55:47.820" v="134" actId="20577"/>
          <ac:spMkLst>
            <pc:docMk/>
            <pc:sldMk cId="3696579813" sldId="311"/>
            <ac:spMk id="12" creationId="{3FCC5801-A3AE-A607-A502-EC1057780F8F}"/>
          </ac:spMkLst>
        </pc:spChg>
        <pc:spChg chg="del">
          <ac:chgData name="Christopher Pook" userId="389edfe2-ff18-49f2-a78e-6ff49d552bb0" providerId="ADAL" clId="{C4B10AC4-37DC-49E2-BE29-E762DA80C01D}" dt="2024-01-31T16:55:09.580" v="131" actId="21"/>
          <ac:spMkLst>
            <pc:docMk/>
            <pc:sldMk cId="3696579813" sldId="311"/>
            <ac:spMk id="13" creationId="{5033B796-2AD5-43F8-972F-5A10F18A6CD1}"/>
          </ac:spMkLst>
        </pc:spChg>
        <pc:spChg chg="del">
          <ac:chgData name="Christopher Pook" userId="389edfe2-ff18-49f2-a78e-6ff49d552bb0" providerId="ADAL" clId="{C4B10AC4-37DC-49E2-BE29-E762DA80C01D}" dt="2024-01-31T16:55:14.820" v="132" actId="21"/>
          <ac:spMkLst>
            <pc:docMk/>
            <pc:sldMk cId="3696579813" sldId="311"/>
            <ac:spMk id="14" creationId="{26FB72A6-56A3-43D4-A6AD-A15E8BA9D6AC}"/>
          </ac:spMkLst>
        </pc:spChg>
        <pc:graphicFrameChg chg="del modGraphic">
          <ac:chgData name="Christopher Pook" userId="389edfe2-ff18-49f2-a78e-6ff49d552bb0" providerId="ADAL" clId="{C4B10AC4-37DC-49E2-BE29-E762DA80C01D}" dt="2024-01-26T15:08:18.325" v="20" actId="478"/>
          <ac:graphicFrameMkLst>
            <pc:docMk/>
            <pc:sldMk cId="3696579813" sldId="311"/>
            <ac:graphicFrameMk id="3" creationId="{0D8C952B-7022-45D0-9E8F-24AC109DCF4C}"/>
          </ac:graphicFrameMkLst>
        </pc:graphicFrameChg>
      </pc:sldChg>
      <pc:sldChg chg="modSp del mod">
        <pc:chgData name="Christopher Pook" userId="389edfe2-ff18-49f2-a78e-6ff49d552bb0" providerId="ADAL" clId="{C4B10AC4-37DC-49E2-BE29-E762DA80C01D}" dt="2024-02-08T10:06:56.462" v="6328" actId="2696"/>
        <pc:sldMkLst>
          <pc:docMk/>
          <pc:sldMk cId="1617916552" sldId="318"/>
        </pc:sldMkLst>
        <pc:spChg chg="mod">
          <ac:chgData name="Christopher Pook" userId="389edfe2-ff18-49f2-a78e-6ff49d552bb0" providerId="ADAL" clId="{C4B10AC4-37DC-49E2-BE29-E762DA80C01D}" dt="2024-02-07T16:45:29.407" v="6277" actId="255"/>
          <ac:spMkLst>
            <pc:docMk/>
            <pc:sldMk cId="1617916552" sldId="318"/>
            <ac:spMk id="12" creationId="{3FCC5801-A3AE-A607-A502-EC1057780F8F}"/>
          </ac:spMkLst>
        </pc:spChg>
        <pc:spChg chg="mod">
          <ac:chgData name="Christopher Pook" userId="389edfe2-ff18-49f2-a78e-6ff49d552bb0" providerId="ADAL" clId="{C4B10AC4-37DC-49E2-BE29-E762DA80C01D}" dt="2024-02-07T16:46:27.181" v="6282" actId="1076"/>
          <ac:spMkLst>
            <pc:docMk/>
            <pc:sldMk cId="1617916552" sldId="318"/>
            <ac:spMk id="43" creationId="{72CE3798-51A0-BEA9-FFE5-4F2C03F38F84}"/>
          </ac:spMkLst>
        </pc:spChg>
        <pc:spChg chg="mod">
          <ac:chgData name="Christopher Pook" userId="389edfe2-ff18-49f2-a78e-6ff49d552bb0" providerId="ADAL" clId="{C4B10AC4-37DC-49E2-BE29-E762DA80C01D}" dt="2024-02-07T16:46:10.221" v="6279" actId="1076"/>
          <ac:spMkLst>
            <pc:docMk/>
            <pc:sldMk cId="1617916552" sldId="318"/>
            <ac:spMk id="44" creationId="{BAE5F5C6-6203-C141-AFBA-7836E9FB4505}"/>
          </ac:spMkLst>
        </pc:spChg>
        <pc:spChg chg="mod">
          <ac:chgData name="Christopher Pook" userId="389edfe2-ff18-49f2-a78e-6ff49d552bb0" providerId="ADAL" clId="{C4B10AC4-37DC-49E2-BE29-E762DA80C01D}" dt="2024-02-07T16:46:21.626" v="6281" actId="1076"/>
          <ac:spMkLst>
            <pc:docMk/>
            <pc:sldMk cId="1617916552" sldId="318"/>
            <ac:spMk id="45" creationId="{6838A395-277E-4312-0AFE-538A984FC383}"/>
          </ac:spMkLst>
        </pc:spChg>
        <pc:spChg chg="mod">
          <ac:chgData name="Christopher Pook" userId="389edfe2-ff18-49f2-a78e-6ff49d552bb0" providerId="ADAL" clId="{C4B10AC4-37DC-49E2-BE29-E762DA80C01D}" dt="2024-02-07T16:46:15.337" v="6280" actId="1076"/>
          <ac:spMkLst>
            <pc:docMk/>
            <pc:sldMk cId="1617916552" sldId="318"/>
            <ac:spMk id="46" creationId="{7233520A-5C4D-2B47-7D8C-843C2256B1E7}"/>
          </ac:spMkLst>
        </pc:spChg>
        <pc:grpChg chg="mod">
          <ac:chgData name="Christopher Pook" userId="389edfe2-ff18-49f2-a78e-6ff49d552bb0" providerId="ADAL" clId="{C4B10AC4-37DC-49E2-BE29-E762DA80C01D}" dt="2024-02-07T16:45:48.065" v="6278" actId="14100"/>
          <ac:grpSpMkLst>
            <pc:docMk/>
            <pc:sldMk cId="1617916552" sldId="318"/>
            <ac:grpSpMk id="36" creationId="{D0EC5501-B34D-3B62-D524-F73280A32864}"/>
          </ac:grpSpMkLst>
        </pc:grpChg>
      </pc:sldChg>
      <pc:sldChg chg="modSp mod ord">
        <pc:chgData name="Christopher Pook" userId="389edfe2-ff18-49f2-a78e-6ff49d552bb0" providerId="ADAL" clId="{C4B10AC4-37DC-49E2-BE29-E762DA80C01D}" dt="2024-02-07T16:44:53.149" v="6275" actId="255"/>
        <pc:sldMkLst>
          <pc:docMk/>
          <pc:sldMk cId="323892045" sldId="330"/>
        </pc:sldMkLst>
        <pc:spChg chg="mod">
          <ac:chgData name="Christopher Pook" userId="389edfe2-ff18-49f2-a78e-6ff49d552bb0" providerId="ADAL" clId="{C4B10AC4-37DC-49E2-BE29-E762DA80C01D}" dt="2024-02-07T16:44:53.149" v="6275" actId="255"/>
          <ac:spMkLst>
            <pc:docMk/>
            <pc:sldMk cId="323892045" sldId="330"/>
            <ac:spMk id="12" creationId="{3FCC5801-A3AE-A607-A502-EC1057780F8F}"/>
          </ac:spMkLst>
        </pc:spChg>
      </pc:sldChg>
      <pc:sldChg chg="addSp delSp modSp mod ord">
        <pc:chgData name="Christopher Pook" userId="389edfe2-ff18-49f2-a78e-6ff49d552bb0" providerId="ADAL" clId="{C4B10AC4-37DC-49E2-BE29-E762DA80C01D}" dt="2024-02-05T23:21:23.935" v="5310" actId="1076"/>
        <pc:sldMkLst>
          <pc:docMk/>
          <pc:sldMk cId="4026877543" sldId="335"/>
        </pc:sldMkLst>
        <pc:spChg chg="mod">
          <ac:chgData name="Christopher Pook" userId="389edfe2-ff18-49f2-a78e-6ff49d552bb0" providerId="ADAL" clId="{C4B10AC4-37DC-49E2-BE29-E762DA80C01D}" dt="2024-02-05T23:16:51.034" v="5221" actId="1076"/>
          <ac:spMkLst>
            <pc:docMk/>
            <pc:sldMk cId="4026877543" sldId="335"/>
            <ac:spMk id="2" creationId="{1178EDFF-2FEF-0770-AE8F-29530427F48A}"/>
          </ac:spMkLst>
        </pc:spChg>
        <pc:spChg chg="add del mod">
          <ac:chgData name="Christopher Pook" userId="389edfe2-ff18-49f2-a78e-6ff49d552bb0" providerId="ADAL" clId="{C4B10AC4-37DC-49E2-BE29-E762DA80C01D}" dt="2024-02-05T23:17:33.758" v="5228"/>
          <ac:spMkLst>
            <pc:docMk/>
            <pc:sldMk cId="4026877543" sldId="335"/>
            <ac:spMk id="3" creationId="{1782CC85-9237-4376-AA0A-F4004E535E21}"/>
          </ac:spMkLst>
        </pc:spChg>
        <pc:spChg chg="del">
          <ac:chgData name="Christopher Pook" userId="389edfe2-ff18-49f2-a78e-6ff49d552bb0" providerId="ADAL" clId="{C4B10AC4-37DC-49E2-BE29-E762DA80C01D}" dt="2024-01-26T15:06:25.487" v="0" actId="21"/>
          <ac:spMkLst>
            <pc:docMk/>
            <pc:sldMk cId="4026877543" sldId="335"/>
            <ac:spMk id="3" creationId="{98545922-1838-1D51-8F33-1CEC53062A5E}"/>
          </ac:spMkLst>
        </pc:spChg>
        <pc:spChg chg="add mod">
          <ac:chgData name="Christopher Pook" userId="389edfe2-ff18-49f2-a78e-6ff49d552bb0" providerId="ADAL" clId="{C4B10AC4-37DC-49E2-BE29-E762DA80C01D}" dt="2024-02-05T23:19:27.360" v="5307" actId="207"/>
          <ac:spMkLst>
            <pc:docMk/>
            <pc:sldMk cId="4026877543" sldId="335"/>
            <ac:spMk id="4" creationId="{3C3AEEEE-6789-4AE5-AC3F-6B68A2706B71}"/>
          </ac:spMkLst>
        </pc:spChg>
        <pc:spChg chg="mod">
          <ac:chgData name="Christopher Pook" userId="389edfe2-ff18-49f2-a78e-6ff49d552bb0" providerId="ADAL" clId="{C4B10AC4-37DC-49E2-BE29-E762DA80C01D}" dt="2024-02-05T23:16:55.782" v="5222" actId="1076"/>
          <ac:spMkLst>
            <pc:docMk/>
            <pc:sldMk cId="4026877543" sldId="335"/>
            <ac:spMk id="9" creationId="{09293A07-E6BD-5DBB-B5C5-6E6785920041}"/>
          </ac:spMkLst>
        </pc:spChg>
        <pc:spChg chg="del mod">
          <ac:chgData name="Christopher Pook" userId="389edfe2-ff18-49f2-a78e-6ff49d552bb0" providerId="ADAL" clId="{C4B10AC4-37DC-49E2-BE29-E762DA80C01D}" dt="2024-02-02T12:00:33.589" v="4038"/>
          <ac:spMkLst>
            <pc:docMk/>
            <pc:sldMk cId="4026877543" sldId="335"/>
            <ac:spMk id="12" creationId="{3FCC5801-A3AE-A607-A502-EC1057780F8F}"/>
          </ac:spMkLst>
        </pc:spChg>
        <pc:spChg chg="mod">
          <ac:chgData name="Christopher Pook" userId="389edfe2-ff18-49f2-a78e-6ff49d552bb0" providerId="ADAL" clId="{C4B10AC4-37DC-49E2-BE29-E762DA80C01D}" dt="2024-02-05T23:17:01.376" v="5223" actId="1076"/>
          <ac:spMkLst>
            <pc:docMk/>
            <pc:sldMk cId="4026877543" sldId="335"/>
            <ac:spMk id="15" creationId="{90D5A65B-4F2A-982A-2DC7-DEBF4B2B7E6F}"/>
          </ac:spMkLst>
        </pc:spChg>
        <pc:spChg chg="mod">
          <ac:chgData name="Christopher Pook" userId="389edfe2-ff18-49f2-a78e-6ff49d552bb0" providerId="ADAL" clId="{C4B10AC4-37DC-49E2-BE29-E762DA80C01D}" dt="2024-02-05T23:17:07.539" v="5224" actId="1076"/>
          <ac:spMkLst>
            <pc:docMk/>
            <pc:sldMk cId="4026877543" sldId="335"/>
            <ac:spMk id="17" creationId="{89F577B0-637F-B904-21D1-00B96EEF4D76}"/>
          </ac:spMkLst>
        </pc:spChg>
        <pc:spChg chg="mod">
          <ac:chgData name="Christopher Pook" userId="389edfe2-ff18-49f2-a78e-6ff49d552bb0" providerId="ADAL" clId="{C4B10AC4-37DC-49E2-BE29-E762DA80C01D}" dt="2024-02-05T23:18:37.435" v="5257" actId="6549"/>
          <ac:spMkLst>
            <pc:docMk/>
            <pc:sldMk cId="4026877543" sldId="335"/>
            <ac:spMk id="22" creationId="{579DBF5A-D36C-C951-3751-19A8BF931C90}"/>
          </ac:spMkLst>
        </pc:spChg>
        <pc:spChg chg="mod">
          <ac:chgData name="Christopher Pook" userId="389edfe2-ff18-49f2-a78e-6ff49d552bb0" providerId="ADAL" clId="{C4B10AC4-37DC-49E2-BE29-E762DA80C01D}" dt="2024-02-05T23:18:50.199" v="5268" actId="20577"/>
          <ac:spMkLst>
            <pc:docMk/>
            <pc:sldMk cId="4026877543" sldId="335"/>
            <ac:spMk id="154" creationId="{3DB7BA59-EC04-A3EA-8FC8-8AA7BF1C2DF5}"/>
          </ac:spMkLst>
        </pc:spChg>
        <pc:spChg chg="mod">
          <ac:chgData name="Christopher Pook" userId="389edfe2-ff18-49f2-a78e-6ff49d552bb0" providerId="ADAL" clId="{C4B10AC4-37DC-49E2-BE29-E762DA80C01D}" dt="2024-02-05T23:21:23.935" v="5310" actId="1076"/>
          <ac:spMkLst>
            <pc:docMk/>
            <pc:sldMk cId="4026877543" sldId="335"/>
            <ac:spMk id="354" creationId="{FC5D0B9B-F930-DD17-7DC6-95BAB27C2743}"/>
          </ac:spMkLst>
        </pc:spChg>
        <pc:cxnChg chg="mod">
          <ac:chgData name="Christopher Pook" userId="389edfe2-ff18-49f2-a78e-6ff49d552bb0" providerId="ADAL" clId="{C4B10AC4-37DC-49E2-BE29-E762DA80C01D}" dt="2024-02-05T23:21:14.764" v="5308" actId="1076"/>
          <ac:cxnSpMkLst>
            <pc:docMk/>
            <pc:sldMk cId="4026877543" sldId="335"/>
            <ac:cxnSpMk id="10" creationId="{50643E27-0BE6-62EE-AD6F-B481B047EA99}"/>
          </ac:cxnSpMkLst>
        </pc:cxnChg>
      </pc:sldChg>
      <pc:sldChg chg="del">
        <pc:chgData name="Christopher Pook" userId="389edfe2-ff18-49f2-a78e-6ff49d552bb0" providerId="ADAL" clId="{C4B10AC4-37DC-49E2-BE29-E762DA80C01D}" dt="2024-01-26T15:07:45.936" v="14" actId="2696"/>
        <pc:sldMkLst>
          <pc:docMk/>
          <pc:sldMk cId="3589539253" sldId="336"/>
        </pc:sldMkLst>
      </pc:sldChg>
      <pc:sldChg chg="addSp modSp mod ord">
        <pc:chgData name="Christopher Pook" userId="389edfe2-ff18-49f2-a78e-6ff49d552bb0" providerId="ADAL" clId="{C4B10AC4-37DC-49E2-BE29-E762DA80C01D}" dt="2024-02-07T15:12:42.147" v="6270" actId="113"/>
        <pc:sldMkLst>
          <pc:docMk/>
          <pc:sldMk cId="3056981465" sldId="337"/>
        </pc:sldMkLst>
        <pc:spChg chg="mod">
          <ac:chgData name="Christopher Pook" userId="389edfe2-ff18-49f2-a78e-6ff49d552bb0" providerId="ADAL" clId="{C4B10AC4-37DC-49E2-BE29-E762DA80C01D}" dt="2024-02-05T23:15:09.177" v="5215" actId="1076"/>
          <ac:spMkLst>
            <pc:docMk/>
            <pc:sldMk cId="3056981465" sldId="337"/>
            <ac:spMk id="2" creationId="{0C4D7B56-BEF1-B80F-01A3-1DF911501A07}"/>
          </ac:spMkLst>
        </pc:spChg>
        <pc:spChg chg="mod">
          <ac:chgData name="Christopher Pook" userId="389edfe2-ff18-49f2-a78e-6ff49d552bb0" providerId="ADAL" clId="{C4B10AC4-37DC-49E2-BE29-E762DA80C01D}" dt="2024-02-05T23:15:03.669" v="5214" actId="1076"/>
          <ac:spMkLst>
            <pc:docMk/>
            <pc:sldMk cId="3056981465" sldId="337"/>
            <ac:spMk id="3" creationId="{5F355D61-A941-FA10-03BD-7D6448AFEB75}"/>
          </ac:spMkLst>
        </pc:spChg>
        <pc:spChg chg="add mod">
          <ac:chgData name="Christopher Pook" userId="389edfe2-ff18-49f2-a78e-6ff49d552bb0" providerId="ADAL" clId="{C4B10AC4-37DC-49E2-BE29-E762DA80C01D}" dt="2024-02-07T15:12:42.147" v="6270" actId="113"/>
          <ac:spMkLst>
            <pc:docMk/>
            <pc:sldMk cId="3056981465" sldId="337"/>
            <ac:spMk id="4" creationId="{3D1800FE-32A3-468D-BE52-6EFFADEE3830}"/>
          </ac:spMkLst>
        </pc:spChg>
        <pc:spChg chg="mod">
          <ac:chgData name="Christopher Pook" userId="389edfe2-ff18-49f2-a78e-6ff49d552bb0" providerId="ADAL" clId="{C4B10AC4-37DC-49E2-BE29-E762DA80C01D}" dt="2024-02-05T23:15:15.704" v="5216" actId="1076"/>
          <ac:spMkLst>
            <pc:docMk/>
            <pc:sldMk cId="3056981465" sldId="337"/>
            <ac:spMk id="5" creationId="{BEDAAC23-9879-BE74-F64E-9AE0D10FE80F}"/>
          </ac:spMkLst>
        </pc:spChg>
        <pc:spChg chg="mod">
          <ac:chgData name="Christopher Pook" userId="389edfe2-ff18-49f2-a78e-6ff49d552bb0" providerId="ADAL" clId="{C4B10AC4-37DC-49E2-BE29-E762DA80C01D}" dt="2024-02-05T23:15:26.413" v="5218" actId="1076"/>
          <ac:spMkLst>
            <pc:docMk/>
            <pc:sldMk cId="3056981465" sldId="337"/>
            <ac:spMk id="6" creationId="{190E80E7-4A7E-4AC3-27B9-E2E4D8022A9B}"/>
          </ac:spMkLst>
        </pc:spChg>
        <pc:spChg chg="mod">
          <ac:chgData name="Christopher Pook" userId="389edfe2-ff18-49f2-a78e-6ff49d552bb0" providerId="ADAL" clId="{C4B10AC4-37DC-49E2-BE29-E762DA80C01D}" dt="2024-02-05T22:27:21.144" v="4799" actId="1076"/>
          <ac:spMkLst>
            <pc:docMk/>
            <pc:sldMk cId="3056981465" sldId="337"/>
            <ac:spMk id="7" creationId="{38DBF867-CB0B-B526-AFA4-434848F613A7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9" creationId="{C3218E6D-B6FA-6B5F-A405-98AFE42B8291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1" creationId="{10A1CC50-F67D-1A63-0FDD-5154E71BEE65}"/>
          </ac:spMkLst>
        </pc:spChg>
        <pc:spChg chg="mod">
          <ac:chgData name="Christopher Pook" userId="389edfe2-ff18-49f2-a78e-6ff49d552bb0" providerId="ADAL" clId="{C4B10AC4-37DC-49E2-BE29-E762DA80C01D}" dt="2024-02-05T22:56:43.777" v="4891" actId="1076"/>
          <ac:spMkLst>
            <pc:docMk/>
            <pc:sldMk cId="3056981465" sldId="337"/>
            <ac:spMk id="12" creationId="{3FCC5801-A3AE-A607-A502-EC1057780F8F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3" creationId="{B576DC57-E2B5-FEFD-7D60-97B418409867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4" creationId="{A19034BC-4464-8D34-CCDC-7846F8D08697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5" creationId="{A011249E-53F4-0CEF-A931-AADEC9289DDB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6" creationId="{B7F2CEE6-3B89-3E00-55D7-1F03AF3C68CB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7" creationId="{D584AD27-F005-EFF2-57A2-BB6B2AEAF088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8" creationId="{12FE3B51-EBDE-683A-FEBE-6128255033D5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19" creationId="{AD1B2ADA-289C-55DF-8155-2D19B445E495}"/>
          </ac:spMkLst>
        </pc:spChg>
        <pc:spChg chg="mod">
          <ac:chgData name="Christopher Pook" userId="389edfe2-ff18-49f2-a78e-6ff49d552bb0" providerId="ADAL" clId="{C4B10AC4-37DC-49E2-BE29-E762DA80C01D}" dt="2024-02-05T22:33:02.551" v="4821" actId="1076"/>
          <ac:spMkLst>
            <pc:docMk/>
            <pc:sldMk cId="3056981465" sldId="337"/>
            <ac:spMk id="20" creationId="{E333EDB1-1C85-070F-75A3-587F2F75337F}"/>
          </ac:spMkLst>
        </pc:spChg>
        <pc:spChg chg="mod">
          <ac:chgData name="Christopher Pook" userId="389edfe2-ff18-49f2-a78e-6ff49d552bb0" providerId="ADAL" clId="{C4B10AC4-37DC-49E2-BE29-E762DA80C01D}" dt="2024-02-05T22:30:01.500" v="4819" actId="1076"/>
          <ac:spMkLst>
            <pc:docMk/>
            <pc:sldMk cId="3056981465" sldId="337"/>
            <ac:spMk id="21" creationId="{F21D2571-D431-EB87-FCEA-F3BC3437F357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3" creationId="{AF7E8DF4-33AE-5F55-2F48-D98E71170C14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4" creationId="{A1B2AE88-B311-95E7-AFC6-021A5E84A991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5" creationId="{A4700711-5E42-6C0A-67E4-832AE36C5E31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6" creationId="{D2E6DA40-33D9-324C-1B22-FFB37476E9B9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7" creationId="{C457EE58-C60E-B4AF-3319-76717A2257FD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8" creationId="{0AEB83B9-0C92-6BD3-6D9C-E0FEDF14D6BF}"/>
          </ac:spMkLst>
        </pc:spChg>
        <pc:spChg chg="mod">
          <ac:chgData name="Christopher Pook" userId="389edfe2-ff18-49f2-a78e-6ff49d552bb0" providerId="ADAL" clId="{C4B10AC4-37DC-49E2-BE29-E762DA80C01D}" dt="2024-02-05T22:29:15.080" v="4813" actId="1076"/>
          <ac:spMkLst>
            <pc:docMk/>
            <pc:sldMk cId="3056981465" sldId="337"/>
            <ac:spMk id="29" creationId="{F4031EE9-FBD4-F1BE-EEE3-E32F73811CD0}"/>
          </ac:spMkLst>
        </pc:spChg>
        <pc:spChg chg="mod">
          <ac:chgData name="Christopher Pook" userId="389edfe2-ff18-49f2-a78e-6ff49d552bb0" providerId="ADAL" clId="{C4B10AC4-37DC-49E2-BE29-E762DA80C01D}" dt="2024-02-05T23:15:21.237" v="5217" actId="1076"/>
          <ac:spMkLst>
            <pc:docMk/>
            <pc:sldMk cId="3056981465" sldId="337"/>
            <ac:spMk id="30" creationId="{A7DC067F-809D-EB45-8880-988C25D61635}"/>
          </ac:spMkLst>
        </pc:spChg>
        <pc:spChg chg="add mod">
          <ac:chgData name="Christopher Pook" userId="389edfe2-ff18-49f2-a78e-6ff49d552bb0" providerId="ADAL" clId="{C4B10AC4-37DC-49E2-BE29-E762DA80C01D}" dt="2024-02-07T15:11:57.526" v="6267" actId="255"/>
          <ac:spMkLst>
            <pc:docMk/>
            <pc:sldMk cId="3056981465" sldId="337"/>
            <ac:spMk id="31" creationId="{E7321F27-7BE1-45AC-A97F-B71E3C9E647C}"/>
          </ac:spMkLst>
        </pc:spChg>
        <pc:spChg chg="mod">
          <ac:chgData name="Christopher Pook" userId="389edfe2-ff18-49f2-a78e-6ff49d552bb0" providerId="ADAL" clId="{C4B10AC4-37DC-49E2-BE29-E762DA80C01D}" dt="2024-02-05T23:15:29.369" v="5219" actId="1076"/>
          <ac:spMkLst>
            <pc:docMk/>
            <pc:sldMk cId="3056981465" sldId="337"/>
            <ac:spMk id="35" creationId="{90B74705-57E9-0B1C-B409-B52D1EB42889}"/>
          </ac:spMkLst>
        </pc:spChg>
        <pc:spChg chg="mod">
          <ac:chgData name="Christopher Pook" userId="389edfe2-ff18-49f2-a78e-6ff49d552bb0" providerId="ADAL" clId="{C4B10AC4-37DC-49E2-BE29-E762DA80C01D}" dt="2024-02-05T22:29:04.946" v="4812" actId="1076"/>
          <ac:spMkLst>
            <pc:docMk/>
            <pc:sldMk cId="3056981465" sldId="337"/>
            <ac:spMk id="38" creationId="{229FBD4E-A294-F3FA-7308-B25F09E955D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0" creationId="{732249D8-FF12-DE31-B0FF-A252B7E528B4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1" creationId="{7C6B4C09-CB76-5C56-546D-5DABE12738B0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2" creationId="{4D14704B-E285-D27F-C517-5071904270D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3" creationId="{476173B5-1B7C-AD30-65AE-E4DE45E62678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4" creationId="{92114DB7-5F25-800A-1E95-BECC210C82C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5" creationId="{C6F9A6B4-4278-E9FA-364D-6CAE696F4A5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6" creationId="{61F01849-F4A1-A633-F04E-82E9E9545E4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7" creationId="{B70E53A4-3148-552B-A853-D37F9FFD1F03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8" creationId="{269CDB15-BF61-4CC6-25AA-1E722974867D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49" creationId="{3166028D-30B5-B803-A168-54B9D931A8D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0" creationId="{74265D5B-48EB-D32D-54A5-D5EF7DDEFB58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1" creationId="{D3A2C49D-2861-00E2-DA65-F8D8ADA4C6C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2" creationId="{8D0918E9-8E2E-B509-8A47-7C27457F5033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3" creationId="{320679AA-77B5-55D6-B957-E3178FB3941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4" creationId="{9136199E-7B32-829E-100C-EF02E108DA0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5" creationId="{E1E5C89C-7544-39EA-3838-3E09CE9BD41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6" creationId="{3EC54069-D268-9C58-F18F-BBA841E6C367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7" creationId="{2C9D23D2-13A0-43F6-F332-73AEA290B65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8" creationId="{BD5CF92B-0E54-E764-18DD-A79E8584D90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59" creationId="{35B1E08D-E2B7-3509-D63D-8CBD502C85C4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0" creationId="{92323002-0CA0-F983-F7A3-ED68B9733A55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1" creationId="{1F4FA6F1-2B89-2630-A622-66DC635174B8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2" creationId="{3253AB63-4242-F926-A8A6-95A28E2F1D1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3" creationId="{834AFAE4-E0A3-E0E4-E0C1-A72D3194EE8C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4" creationId="{C75BB838-BF52-97EA-13C4-B529D4FEA70A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5" creationId="{BC78EC8A-8D90-11A2-3C0E-5B48B5522A17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6" creationId="{5102160E-C545-5668-A730-00B4A4B38E98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7" creationId="{7F120665-C22F-4E9A-5A49-7B5B582B2CEE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8" creationId="{71A006E3-476E-69E4-0973-7646A8BCCC4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69" creationId="{82189C36-480C-1D2A-C47B-DC3A844D9BB3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0" creationId="{FA97CEA0-6DFE-DA5B-4090-495725CD5E4A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1" creationId="{04EC72B1-0D38-67BF-6A2F-8FC73A84C4C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2" creationId="{09DB5487-DCA8-36F8-626A-5980CBD5CEB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3" creationId="{39BD084D-7518-AB2D-A0A8-51F845FD6F7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4" creationId="{F9ADE95F-727E-6317-8C93-58E62FF64417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5" creationId="{46CB4D36-9545-E7C3-5E42-95719B87EF8A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6" creationId="{ED52E5C9-4608-DFD5-086B-272FFB491AC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7" creationId="{9E25840D-002F-76B2-F93F-72ADC07BF602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8" creationId="{14F77E1E-6795-EA76-6B16-C0E67927B614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79" creationId="{A8AA67B4-69DC-1357-DC8C-08DC9D55AEAC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0" creationId="{94A473C1-3947-BAAD-7E79-8CCCD6FE7635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1" creationId="{C885F898-1EA5-B068-EABE-B8BA675558B0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2" creationId="{9B50C48F-0237-9128-AE65-E82054CF389E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3" creationId="{E62C5BD6-F603-AD67-6290-F3699FBC6780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4" creationId="{51B4CB3C-5C22-8E41-1B07-44A5A50E04EE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5" creationId="{EF61EDF6-D094-660E-A4E9-CFE863A33DE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6" creationId="{AA9FDA24-16DF-0357-E900-42FA8E49E610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7" creationId="{2C689828-AF1B-B111-CA4C-F8ED11721B0D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8" creationId="{D83D1B5F-11F9-4E9A-1A54-1E1152C9A28C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89" creationId="{80F5D9FF-1F2B-C6BE-5499-77C6F4CA18E5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0" creationId="{5E589AB2-610C-CC36-FA13-7346B473A9B3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1" creationId="{123E339B-FA0C-DC70-6166-F9226D8510D7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2" creationId="{5B033F9E-5403-FD67-225C-2329FA56CBD3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3" creationId="{E821E636-75E1-04BD-E56C-DC03A34DDB58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4" creationId="{F8E83680-A7BE-BCBC-A426-4557C8AD5A5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5" creationId="{F1579BC1-22CE-13C8-4528-CDD865B5BF63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6" creationId="{753C0761-1657-E732-5F79-B401B5EB7B1E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7" creationId="{9E045EED-A460-C61A-080F-CB1CC80B9AF0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8" creationId="{1D32EC2D-4BFE-2543-5DD9-55EEB64767C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99" creationId="{BBE79CA6-8583-6133-4FE9-52A5FB87BE78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0" creationId="{39E6D815-F614-E5EA-C63D-F0B6BEA4DFB5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1" creationId="{2F4F8D57-1EF0-C224-8280-47F78C8DA02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2" creationId="{F74A01F5-93E3-42BD-4FAC-C51FAFDEBFF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3" creationId="{C6CB7477-5122-D5BC-FA3F-E0609D3F305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4" creationId="{813787B7-99E0-4D35-BD0B-7DEC81ACC52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5" creationId="{31EE98D1-A06C-D438-96AC-A9C971FAC9E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6" creationId="{8010C6B8-AEE3-2A20-CB3F-FD878F8500D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7" creationId="{6A8A4F1B-8C54-21AC-7589-2E20D27CC99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8" creationId="{C0DBA4E8-7755-D176-6B58-8D12CE28F27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09" creationId="{BEC10CCA-29B8-BFB2-F1E9-7DCA9CEE25A1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0" creationId="{82E2154C-286D-FC55-C384-2C98A13727A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1" creationId="{7141F3A5-7B9D-7759-A2E4-F8EB032E8F9E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2" creationId="{1002F2E0-8997-7FE1-68A3-81CB54003B4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3" creationId="{ADA24954-DBC7-2C7F-C031-1C6AD4F45092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4" creationId="{9E5B335F-6CBC-4326-4034-C448393DDF44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5" creationId="{4AE82F2A-A432-D1C3-935B-C2B31B84526C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6" creationId="{32663784-4641-4CD6-58F7-EFF16492EA5D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7" creationId="{DFF85F8C-5809-8C68-87B5-88736409B15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8" creationId="{CE0C2BE1-DD28-7F23-E249-F0F5CE1D66CD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19" creationId="{3AA8851C-E714-284A-8754-538E4D0D051C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0" creationId="{911FAE7B-27F1-7B74-68AC-9FEE5F82830D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1" creationId="{73FAB91A-296D-8B00-C7D1-C3F18436B13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2" creationId="{93FCA351-D995-B0D7-1AA0-173745025B2A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3" creationId="{382F412F-CA59-020A-9F5E-C5288FA9CD30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4" creationId="{DF394AE8-C8F0-AF4B-FB9E-BF091B9BBB5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5" creationId="{AE27123F-9D4E-997E-07B5-015FADECEE8F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6" creationId="{EF593C5F-3524-7593-B7AF-8E16AA34841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7" creationId="{D57CA115-5403-3D1D-78B8-E3EDB66B9CB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8" creationId="{EC87ADCD-355F-6BB3-5F5C-F91058FD31DA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29" creationId="{6042FE2E-4506-B0F1-CF97-EC52B354641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30" creationId="{068DDEFC-0F78-3165-F67B-AE154A04D779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31" creationId="{B19C3C8F-0D11-F600-0FB7-F9B54EF05CFB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32" creationId="{99481BC7-5004-514A-DCF0-CE59EDF8CE24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33" creationId="{0C5B3CB9-3500-986E-D091-D5C32BCA7BB2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34" creationId="{86367A91-FB52-B5CB-E22C-2BEF28E2AB06}"/>
          </ac:spMkLst>
        </pc:spChg>
        <pc:spChg chg="mod">
          <ac:chgData name="Christopher Pook" userId="389edfe2-ff18-49f2-a78e-6ff49d552bb0" providerId="ADAL" clId="{C4B10AC4-37DC-49E2-BE29-E762DA80C01D}" dt="2024-02-05T22:28:09.203" v="4806" actId="1076"/>
          <ac:spMkLst>
            <pc:docMk/>
            <pc:sldMk cId="3056981465" sldId="337"/>
            <ac:spMk id="135" creationId="{21F58307-BB5E-9868-0774-B9223AF99906}"/>
          </ac:spMkLst>
        </pc:spChg>
        <pc:spChg chg="mod">
          <ac:chgData name="Christopher Pook" userId="389edfe2-ff18-49f2-a78e-6ff49d552bb0" providerId="ADAL" clId="{C4B10AC4-37DC-49E2-BE29-E762DA80C01D}" dt="2024-02-05T22:28:03.393" v="4805" actId="1076"/>
          <ac:spMkLst>
            <pc:docMk/>
            <pc:sldMk cId="3056981465" sldId="337"/>
            <ac:spMk id="136" creationId="{32997F5B-327D-027A-C229-9E6B9C19F0A1}"/>
          </ac:spMkLst>
        </pc:spChg>
        <pc:spChg chg="mod">
          <ac:chgData name="Christopher Pook" userId="389edfe2-ff18-49f2-a78e-6ff49d552bb0" providerId="ADAL" clId="{C4B10AC4-37DC-49E2-BE29-E762DA80C01D}" dt="2024-02-05T22:27:12.044" v="4798" actId="14100"/>
          <ac:spMkLst>
            <pc:docMk/>
            <pc:sldMk cId="3056981465" sldId="337"/>
            <ac:spMk id="137" creationId="{7AD28D5B-C13D-6D84-7D99-55DEB6BEE75F}"/>
          </ac:spMkLst>
        </pc:spChg>
        <pc:spChg chg="mod">
          <ac:chgData name="Christopher Pook" userId="389edfe2-ff18-49f2-a78e-6ff49d552bb0" providerId="ADAL" clId="{C4B10AC4-37DC-49E2-BE29-E762DA80C01D}" dt="2024-02-05T22:27:30.605" v="4800" actId="1076"/>
          <ac:spMkLst>
            <pc:docMk/>
            <pc:sldMk cId="3056981465" sldId="337"/>
            <ac:spMk id="138" creationId="{E7E84166-AA1F-CA21-D503-AB7F7F604E8B}"/>
          </ac:spMkLst>
        </pc:spChg>
        <pc:grpChg chg="mod">
          <ac:chgData name="Christopher Pook" userId="389edfe2-ff18-49f2-a78e-6ff49d552bb0" providerId="ADAL" clId="{C4B10AC4-37DC-49E2-BE29-E762DA80C01D}" dt="2024-02-05T22:33:02.551" v="4821" actId="1076"/>
          <ac:grpSpMkLst>
            <pc:docMk/>
            <pc:sldMk cId="3056981465" sldId="337"/>
            <ac:grpSpMk id="8" creationId="{EF950BB0-8F8F-A550-ECD5-441219091E49}"/>
          </ac:grpSpMkLst>
        </pc:grpChg>
        <pc:grpChg chg="mod">
          <ac:chgData name="Christopher Pook" userId="389edfe2-ff18-49f2-a78e-6ff49d552bb0" providerId="ADAL" clId="{C4B10AC4-37DC-49E2-BE29-E762DA80C01D}" dt="2024-02-05T22:29:15.080" v="4813" actId="1076"/>
          <ac:grpSpMkLst>
            <pc:docMk/>
            <pc:sldMk cId="3056981465" sldId="337"/>
            <ac:grpSpMk id="22" creationId="{BBB137DE-45C7-0399-16B2-6E90D3C17392}"/>
          </ac:grpSpMkLst>
        </pc:grpChg>
        <pc:grpChg chg="mod">
          <ac:chgData name="Christopher Pook" userId="389edfe2-ff18-49f2-a78e-6ff49d552bb0" providerId="ADAL" clId="{C4B10AC4-37DC-49E2-BE29-E762DA80C01D}" dt="2024-02-05T22:28:09.203" v="4806" actId="1076"/>
          <ac:grpSpMkLst>
            <pc:docMk/>
            <pc:sldMk cId="3056981465" sldId="337"/>
            <ac:grpSpMk id="39" creationId="{1CD27EE7-9E33-67DD-8D4E-BBD76D773EB3}"/>
          </ac:grpSpMkLst>
        </pc:grpChg>
        <pc:picChg chg="mod">
          <ac:chgData name="Christopher Pook" userId="389edfe2-ff18-49f2-a78e-6ff49d552bb0" providerId="ADAL" clId="{C4B10AC4-37DC-49E2-BE29-E762DA80C01D}" dt="2024-02-05T22:27:00.980" v="4797" actId="1076"/>
          <ac:picMkLst>
            <pc:docMk/>
            <pc:sldMk cId="3056981465" sldId="337"/>
            <ac:picMk id="180" creationId="{37DA2887-71D5-66AB-A0DE-932078A8B9F1}"/>
          </ac:picMkLst>
        </pc:picChg>
        <pc:cxnChg chg="mod">
          <ac:chgData name="Christopher Pook" userId="389edfe2-ff18-49f2-a78e-6ff49d552bb0" providerId="ADAL" clId="{C4B10AC4-37DC-49E2-BE29-E762DA80C01D}" dt="2024-02-05T22:45:46.435" v="4884" actId="1076"/>
          <ac:cxnSpMkLst>
            <pc:docMk/>
            <pc:sldMk cId="3056981465" sldId="337"/>
            <ac:cxnSpMk id="10" creationId="{50643E27-0BE6-62EE-AD6F-B481B047EA99}"/>
          </ac:cxnSpMkLst>
        </pc:cxnChg>
      </pc:sldChg>
      <pc:sldChg chg="modSp add mod">
        <pc:chgData name="Christopher Pook" userId="389edfe2-ff18-49f2-a78e-6ff49d552bb0" providerId="ADAL" clId="{C4B10AC4-37DC-49E2-BE29-E762DA80C01D}" dt="2024-02-07T14:20:58.854" v="6120" actId="113"/>
        <pc:sldMkLst>
          <pc:docMk/>
          <pc:sldMk cId="3813331069" sldId="338"/>
        </pc:sldMkLst>
        <pc:spChg chg="mod">
          <ac:chgData name="Christopher Pook" userId="389edfe2-ff18-49f2-a78e-6ff49d552bb0" providerId="ADAL" clId="{C4B10AC4-37DC-49E2-BE29-E762DA80C01D}" dt="2024-02-07T14:20:58.854" v="6120" actId="113"/>
          <ac:spMkLst>
            <pc:docMk/>
            <pc:sldMk cId="3813331069" sldId="338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1T11:40:09.647" v="806" actId="6549"/>
          <ac:spMkLst>
            <pc:docMk/>
            <pc:sldMk cId="3813331069" sldId="338"/>
            <ac:spMk id="12" creationId="{3FCC5801-A3AE-A607-A502-EC1057780F8F}"/>
          </ac:spMkLst>
        </pc:spChg>
      </pc:sldChg>
      <pc:sldChg chg="addSp delSp modSp add mod">
        <pc:chgData name="Christopher Pook" userId="389edfe2-ff18-49f2-a78e-6ff49d552bb0" providerId="ADAL" clId="{C4B10AC4-37DC-49E2-BE29-E762DA80C01D}" dt="2024-02-07T16:55:01.571" v="6326" actId="20577"/>
        <pc:sldMkLst>
          <pc:docMk/>
          <pc:sldMk cId="2884943612" sldId="339"/>
        </pc:sldMkLst>
        <pc:spChg chg="del mod">
          <ac:chgData name="Christopher Pook" userId="389edfe2-ff18-49f2-a78e-6ff49d552bb0" providerId="ADAL" clId="{C4B10AC4-37DC-49E2-BE29-E762DA80C01D}" dt="2024-02-01T12:01:36.210" v="1908"/>
          <ac:spMkLst>
            <pc:docMk/>
            <pc:sldMk cId="2884943612" sldId="339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1T12:01:07.230" v="1905" actId="20577"/>
          <ac:spMkLst>
            <pc:docMk/>
            <pc:sldMk cId="2884943612" sldId="339"/>
            <ac:spMk id="12" creationId="{3FCC5801-A3AE-A607-A502-EC1057780F8F}"/>
          </ac:spMkLst>
        </pc:spChg>
        <pc:graphicFrameChg chg="add mod modGraphic">
          <ac:chgData name="Christopher Pook" userId="389edfe2-ff18-49f2-a78e-6ff49d552bb0" providerId="ADAL" clId="{C4B10AC4-37DC-49E2-BE29-E762DA80C01D}" dt="2024-02-07T16:55:01.571" v="6326" actId="20577"/>
          <ac:graphicFrameMkLst>
            <pc:docMk/>
            <pc:sldMk cId="2884943612" sldId="339"/>
            <ac:graphicFrameMk id="3" creationId="{8C1EDE4B-B532-4561-8AFB-8D4A7C202525}"/>
          </ac:graphicFrameMkLst>
        </pc:graphicFrameChg>
      </pc:sldChg>
      <pc:sldChg chg="add del">
        <pc:chgData name="Christopher Pook" userId="389edfe2-ff18-49f2-a78e-6ff49d552bb0" providerId="ADAL" clId="{C4B10AC4-37DC-49E2-BE29-E762DA80C01D}" dt="2024-02-02T12:05:56.553" v="4316" actId="2696"/>
        <pc:sldMkLst>
          <pc:docMk/>
          <pc:sldMk cId="2495854156" sldId="340"/>
        </pc:sldMkLst>
      </pc:sldChg>
      <pc:sldChg chg="modSp add del mod ord">
        <pc:chgData name="Christopher Pook" userId="389edfe2-ff18-49f2-a78e-6ff49d552bb0" providerId="ADAL" clId="{C4B10AC4-37DC-49E2-BE29-E762DA80C01D}" dt="2024-02-05T22:39:49.889" v="4865" actId="2696"/>
        <pc:sldMkLst>
          <pc:docMk/>
          <pc:sldMk cId="2068680209" sldId="341"/>
        </pc:sldMkLst>
        <pc:spChg chg="mod">
          <ac:chgData name="Christopher Pook" userId="389edfe2-ff18-49f2-a78e-6ff49d552bb0" providerId="ADAL" clId="{C4B10AC4-37DC-49E2-BE29-E762DA80C01D}" dt="2024-02-02T12:03:15.503" v="4110" actId="20577"/>
          <ac:spMkLst>
            <pc:docMk/>
            <pc:sldMk cId="2068680209" sldId="341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2T15:01:54.073" v="4680" actId="20577"/>
          <ac:spMkLst>
            <pc:docMk/>
            <pc:sldMk cId="2068680209" sldId="341"/>
            <ac:spMk id="12" creationId="{3FCC5801-A3AE-A607-A502-EC1057780F8F}"/>
          </ac:spMkLst>
        </pc:spChg>
      </pc:sldChg>
      <pc:sldChg chg="modSp add mod ord">
        <pc:chgData name="Christopher Pook" userId="389edfe2-ff18-49f2-a78e-6ff49d552bb0" providerId="ADAL" clId="{C4B10AC4-37DC-49E2-BE29-E762DA80C01D}" dt="2024-02-07T16:48:05.193" v="6295" actId="12"/>
        <pc:sldMkLst>
          <pc:docMk/>
          <pc:sldMk cId="2581662254" sldId="342"/>
        </pc:sldMkLst>
        <pc:spChg chg="mod">
          <ac:chgData name="Christopher Pook" userId="389edfe2-ff18-49f2-a78e-6ff49d552bb0" providerId="ADAL" clId="{C4B10AC4-37DC-49E2-BE29-E762DA80C01D}" dt="2024-02-07T16:48:05.193" v="6295" actId="12"/>
          <ac:spMkLst>
            <pc:docMk/>
            <pc:sldMk cId="2581662254" sldId="342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2T12:06:29.261" v="4364" actId="20577"/>
          <ac:spMkLst>
            <pc:docMk/>
            <pc:sldMk cId="2581662254" sldId="342"/>
            <ac:spMk id="12" creationId="{3FCC5801-A3AE-A607-A502-EC1057780F8F}"/>
          </ac:spMkLst>
        </pc:spChg>
      </pc:sldChg>
      <pc:sldChg chg="modSp add mod">
        <pc:chgData name="Christopher Pook" userId="389edfe2-ff18-49f2-a78e-6ff49d552bb0" providerId="ADAL" clId="{C4B10AC4-37DC-49E2-BE29-E762DA80C01D}" dt="2024-02-07T16:50:25.861" v="6302" actId="20577"/>
        <pc:sldMkLst>
          <pc:docMk/>
          <pc:sldMk cId="456121488" sldId="343"/>
        </pc:sldMkLst>
        <pc:spChg chg="mod">
          <ac:chgData name="Christopher Pook" userId="389edfe2-ff18-49f2-a78e-6ff49d552bb0" providerId="ADAL" clId="{C4B10AC4-37DC-49E2-BE29-E762DA80C01D}" dt="2024-02-07T16:50:25.861" v="6302" actId="20577"/>
          <ac:spMkLst>
            <pc:docMk/>
            <pc:sldMk cId="456121488" sldId="343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5T23:13:08.557" v="5171" actId="14100"/>
          <ac:spMkLst>
            <pc:docMk/>
            <pc:sldMk cId="456121488" sldId="343"/>
            <ac:spMk id="12" creationId="{3FCC5801-A3AE-A607-A502-EC1057780F8F}"/>
          </ac:spMkLst>
        </pc:spChg>
      </pc:sldChg>
      <pc:sldChg chg="modSp add del mod ord">
        <pc:chgData name="Christopher Pook" userId="389edfe2-ff18-49f2-a78e-6ff49d552bb0" providerId="ADAL" clId="{C4B10AC4-37DC-49E2-BE29-E762DA80C01D}" dt="2024-02-05T23:24:52.853" v="5324" actId="2696"/>
        <pc:sldMkLst>
          <pc:docMk/>
          <pc:sldMk cId="134680849" sldId="344"/>
        </pc:sldMkLst>
        <pc:spChg chg="mod">
          <ac:chgData name="Christopher Pook" userId="389edfe2-ff18-49f2-a78e-6ff49d552bb0" providerId="ADAL" clId="{C4B10AC4-37DC-49E2-BE29-E762DA80C01D}" dt="2024-02-02T12:08:46.293" v="4653" actId="6549"/>
          <ac:spMkLst>
            <pc:docMk/>
            <pc:sldMk cId="134680849" sldId="344"/>
            <ac:spMk id="2" creationId="{D2F708E5-80BB-4900-9B78-74929E387392}"/>
          </ac:spMkLst>
        </pc:spChg>
      </pc:sldChg>
      <pc:sldChg chg="modSp add mod ord">
        <pc:chgData name="Christopher Pook" userId="389edfe2-ff18-49f2-a78e-6ff49d552bb0" providerId="ADAL" clId="{C4B10AC4-37DC-49E2-BE29-E762DA80C01D}" dt="2024-02-07T16:47:15.747" v="6291" actId="20577"/>
        <pc:sldMkLst>
          <pc:docMk/>
          <pc:sldMk cId="2569860114" sldId="345"/>
        </pc:sldMkLst>
        <pc:spChg chg="mod">
          <ac:chgData name="Christopher Pook" userId="389edfe2-ff18-49f2-a78e-6ff49d552bb0" providerId="ADAL" clId="{C4B10AC4-37DC-49E2-BE29-E762DA80C01D}" dt="2024-02-07T16:47:15.747" v="6291" actId="20577"/>
          <ac:spMkLst>
            <pc:docMk/>
            <pc:sldMk cId="2569860114" sldId="345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5T23:12:30.463" v="5127" actId="14100"/>
          <ac:spMkLst>
            <pc:docMk/>
            <pc:sldMk cId="2569860114" sldId="345"/>
            <ac:spMk id="12" creationId="{3FCC5801-A3AE-A607-A502-EC1057780F8F}"/>
          </ac:spMkLst>
        </pc:spChg>
      </pc:sldChg>
      <pc:sldChg chg="modSp add mod">
        <pc:chgData name="Christopher Pook" userId="389edfe2-ff18-49f2-a78e-6ff49d552bb0" providerId="ADAL" clId="{C4B10AC4-37DC-49E2-BE29-E762DA80C01D}" dt="2024-02-07T16:50:41.691" v="6303" actId="1076"/>
        <pc:sldMkLst>
          <pc:docMk/>
          <pc:sldMk cId="4143786063" sldId="346"/>
        </pc:sldMkLst>
        <pc:spChg chg="mod">
          <ac:chgData name="Christopher Pook" userId="389edfe2-ff18-49f2-a78e-6ff49d552bb0" providerId="ADAL" clId="{C4B10AC4-37DC-49E2-BE29-E762DA80C01D}" dt="2024-02-07T16:50:41.691" v="6303" actId="1076"/>
          <ac:spMkLst>
            <pc:docMk/>
            <pc:sldMk cId="4143786063" sldId="346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5T23:23:07.167" v="5323" actId="14100"/>
          <ac:spMkLst>
            <pc:docMk/>
            <pc:sldMk cId="4143786063" sldId="346"/>
            <ac:spMk id="12" creationId="{3FCC5801-A3AE-A607-A502-EC1057780F8F}"/>
          </ac:spMkLst>
        </pc:spChg>
      </pc:sldChg>
      <pc:sldChg chg="modSp add mod">
        <pc:chgData name="Christopher Pook" userId="389edfe2-ff18-49f2-a78e-6ff49d552bb0" providerId="ADAL" clId="{C4B10AC4-37DC-49E2-BE29-E762DA80C01D}" dt="2024-02-07T16:48:32.853" v="6296" actId="255"/>
        <pc:sldMkLst>
          <pc:docMk/>
          <pc:sldMk cId="1598552462" sldId="347"/>
        </pc:sldMkLst>
        <pc:spChg chg="mod">
          <ac:chgData name="Christopher Pook" userId="389edfe2-ff18-49f2-a78e-6ff49d552bb0" providerId="ADAL" clId="{C4B10AC4-37DC-49E2-BE29-E762DA80C01D}" dt="2024-02-07T16:48:32.853" v="6296" actId="255"/>
          <ac:spMkLst>
            <pc:docMk/>
            <pc:sldMk cId="1598552462" sldId="347"/>
            <ac:spMk id="2" creationId="{D2F708E5-80BB-4900-9B78-74929E387392}"/>
          </ac:spMkLst>
        </pc:spChg>
        <pc:spChg chg="mod">
          <ac:chgData name="Christopher Pook" userId="389edfe2-ff18-49f2-a78e-6ff49d552bb0" providerId="ADAL" clId="{C4B10AC4-37DC-49E2-BE29-E762DA80C01D}" dt="2024-02-05T23:22:48.182" v="5316" actId="20577"/>
          <ac:spMkLst>
            <pc:docMk/>
            <pc:sldMk cId="1598552462" sldId="347"/>
            <ac:spMk id="12" creationId="{3FCC5801-A3AE-A607-A502-EC1057780F8F}"/>
          </ac:spMkLst>
        </pc:spChg>
      </pc:sldChg>
      <pc:sldChg chg="add">
        <pc:chgData name="Christopher Pook" userId="389edfe2-ff18-49f2-a78e-6ff49d552bb0" providerId="ADAL" clId="{C4B10AC4-37DC-49E2-BE29-E762DA80C01D}" dt="2024-02-08T10:06:40.315" v="6327"/>
        <pc:sldMkLst>
          <pc:docMk/>
          <pc:sldMk cId="3292376674" sldId="348"/>
        </pc:sldMkLst>
      </pc:sldChg>
    </pc:docChg>
  </pc:docChgLst>
  <pc:docChgLst>
    <pc:chgData name="Christopher Pook" userId="389edfe2-ff18-49f2-a78e-6ff49d552bb0" providerId="ADAL" clId="{F738FC7D-6F5B-433E-A685-617E6C024CBD}"/>
    <pc:docChg chg="modSld">
      <pc:chgData name="Christopher Pook" userId="389edfe2-ff18-49f2-a78e-6ff49d552bb0" providerId="ADAL" clId="{F738FC7D-6F5B-433E-A685-617E6C024CBD}" dt="2024-01-16T16:02:53.968" v="1" actId="13926"/>
      <pc:docMkLst>
        <pc:docMk/>
      </pc:docMkLst>
      <pc:sldChg chg="modSp mod">
        <pc:chgData name="Christopher Pook" userId="389edfe2-ff18-49f2-a78e-6ff49d552bb0" providerId="ADAL" clId="{F738FC7D-6F5B-433E-A685-617E6C024CBD}" dt="2024-01-16T16:02:53.968" v="1" actId="13926"/>
        <pc:sldMkLst>
          <pc:docMk/>
          <pc:sldMk cId="1617916552" sldId="318"/>
        </pc:sldMkLst>
        <pc:spChg chg="mod">
          <ac:chgData name="Christopher Pook" userId="389edfe2-ff18-49f2-a78e-6ff49d552bb0" providerId="ADAL" clId="{F738FC7D-6F5B-433E-A685-617E6C024CBD}" dt="2024-01-16T16:02:49.756" v="0" actId="13926"/>
          <ac:spMkLst>
            <pc:docMk/>
            <pc:sldMk cId="1617916552" sldId="318"/>
            <ac:spMk id="44" creationId="{BAE5F5C6-6203-C141-AFBA-7836E9FB4505}"/>
          </ac:spMkLst>
        </pc:spChg>
        <pc:spChg chg="mod">
          <ac:chgData name="Christopher Pook" userId="389edfe2-ff18-49f2-a78e-6ff49d552bb0" providerId="ADAL" clId="{F738FC7D-6F5B-433E-A685-617E6C024CBD}" dt="2024-01-16T16:02:53.968" v="1" actId="13926"/>
          <ac:spMkLst>
            <pc:docMk/>
            <pc:sldMk cId="1617916552" sldId="318"/>
            <ac:spMk id="46" creationId="{7233520A-5C4D-2B47-7D8C-843C2256B1E7}"/>
          </ac:spMkLst>
        </pc:spChg>
      </pc:sldChg>
    </pc:docChg>
  </pc:docChgLst>
  <pc:docChgLst>
    <pc:chgData name="Christopher Pook" userId="389edfe2-ff18-49f2-a78e-6ff49d552bb0" providerId="ADAL" clId="{5AE50DAC-4C78-496A-B3E0-4688C6EF36EB}"/>
    <pc:docChg chg="modSld">
      <pc:chgData name="Christopher Pook" userId="389edfe2-ff18-49f2-a78e-6ff49d552bb0" providerId="ADAL" clId="{5AE50DAC-4C78-496A-B3E0-4688C6EF36EB}" dt="2023-11-20T12:05:50.057" v="2" actId="13926"/>
      <pc:docMkLst>
        <pc:docMk/>
      </pc:docMkLst>
      <pc:sldChg chg="modSp mod">
        <pc:chgData name="Christopher Pook" userId="389edfe2-ff18-49f2-a78e-6ff49d552bb0" providerId="ADAL" clId="{5AE50DAC-4C78-496A-B3E0-4688C6EF36EB}" dt="2023-11-20T12:05:50.057" v="2" actId="13926"/>
        <pc:sldMkLst>
          <pc:docMk/>
          <pc:sldMk cId="1617916552" sldId="318"/>
        </pc:sldMkLst>
        <pc:spChg chg="mod">
          <ac:chgData name="Christopher Pook" userId="389edfe2-ff18-49f2-a78e-6ff49d552bb0" providerId="ADAL" clId="{5AE50DAC-4C78-496A-B3E0-4688C6EF36EB}" dt="2023-11-20T12:05:38.388" v="1" actId="13926"/>
          <ac:spMkLst>
            <pc:docMk/>
            <pc:sldMk cId="1617916552" sldId="318"/>
            <ac:spMk id="44" creationId="{BAE5F5C6-6203-C141-AFBA-7836E9FB4505}"/>
          </ac:spMkLst>
        </pc:spChg>
        <pc:spChg chg="mod">
          <ac:chgData name="Christopher Pook" userId="389edfe2-ff18-49f2-a78e-6ff49d552bb0" providerId="ADAL" clId="{5AE50DAC-4C78-496A-B3E0-4688C6EF36EB}" dt="2023-11-20T12:05:50.057" v="2" actId="13926"/>
          <ac:spMkLst>
            <pc:docMk/>
            <pc:sldMk cId="1617916552" sldId="318"/>
            <ac:spMk id="46" creationId="{7233520A-5C4D-2B47-7D8C-843C2256B1E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0A33F-6E74-4D42-94A1-3A1C0DD1B55F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E98A6-95E8-4561-AD68-156D6D029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7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E98A6-95E8-4561-AD68-156D6D02962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604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8E98A6-95E8-4561-AD68-156D6D02962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4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6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CFB024F-00A3-432B-9FE2-A5F5935F65FE}" type="datetime1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Isosceles Triangle 9"/>
          <p:cNvSpPr/>
          <p:nvPr userDrawn="1"/>
        </p:nvSpPr>
        <p:spPr>
          <a:xfrm rot="16200000">
            <a:off x="9398000" y="4063998"/>
            <a:ext cx="1930400" cy="3657601"/>
          </a:xfrm>
          <a:prstGeom prst="triangle">
            <a:avLst>
              <a:gd name="adj" fmla="val 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260" y="6071287"/>
            <a:ext cx="1652176" cy="57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0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A09B51F-A50A-4F6E-8D88-C67C367C8347}" type="datetime1">
              <a:rPr lang="en-GB" smtClean="0"/>
              <a:t>08/02/2024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4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E74B4-F6F0-4432-A4D6-D2814AE06B54}" type="datetime1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463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6AA7-45A0-4B4E-B081-6F985ABD7547}" type="datetime1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C0F5412-DCDE-43CD-81E8-5BC5728B4F19}" type="datetime1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Isosceles Triangle 9"/>
          <p:cNvSpPr/>
          <p:nvPr userDrawn="1"/>
        </p:nvSpPr>
        <p:spPr>
          <a:xfrm rot="16200000">
            <a:off x="9398000" y="4063998"/>
            <a:ext cx="1930400" cy="3657601"/>
          </a:xfrm>
          <a:prstGeom prst="triangle">
            <a:avLst>
              <a:gd name="adj" fmla="val 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30" y="6294784"/>
            <a:ext cx="1172940" cy="41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76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375101-272E-6D5A-2BDC-DBC0DE3B30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30" y="6294784"/>
            <a:ext cx="1172940" cy="41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74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470C4-6BD6-4B74-BA8B-8C705254E42D}" type="datetime1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56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7806-7B7F-4436-97FD-460CB6AAEFD5}" type="datetime1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85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7AEB8-E855-4F59-808B-CDCA9B329BA8}" type="datetime1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6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A75B0-B6BF-4D1F-85C0-E23BC42BFA4A}" type="datetime1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8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92E6-6555-4F5F-8EED-536A1698CA1C}" type="datetime1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27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2D6B-B5EE-43F7-BEE9-9F2493BDD37D}" type="datetime1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3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E5195E2-1300-4D65-83FF-F6B6EECC0EBD}" type="datetime1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8112FDE-511A-4C16-B44F-9358FBEE4E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48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52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svg"/><Relationship Id="rId7" Type="http://schemas.openxmlformats.org/officeDocument/2006/relationships/image" Target="../media/image34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2.svg"/><Relationship Id="rId4" Type="http://schemas.openxmlformats.org/officeDocument/2006/relationships/image" Target="../media/image31.png"/><Relationship Id="rId9" Type="http://schemas.openxmlformats.org/officeDocument/2006/relationships/image" Target="../media/image36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13" Type="http://schemas.openxmlformats.org/officeDocument/2006/relationships/image" Target="../media/image19.png"/><Relationship Id="rId18" Type="http://schemas.openxmlformats.org/officeDocument/2006/relationships/image" Target="../media/image24.svg"/><Relationship Id="rId26" Type="http://schemas.openxmlformats.org/officeDocument/2006/relationships/image" Target="../media/image4.svg"/><Relationship Id="rId3" Type="http://schemas.openxmlformats.org/officeDocument/2006/relationships/image" Target="../media/image13.png"/><Relationship Id="rId21" Type="http://schemas.openxmlformats.org/officeDocument/2006/relationships/image" Target="../media/image25.png"/><Relationship Id="rId7" Type="http://schemas.openxmlformats.org/officeDocument/2006/relationships/image" Target="../media/image15.png"/><Relationship Id="rId12" Type="http://schemas.openxmlformats.org/officeDocument/2006/relationships/image" Target="../media/image18.svg"/><Relationship Id="rId17" Type="http://schemas.openxmlformats.org/officeDocument/2006/relationships/image" Target="../media/image23.png"/><Relationship Id="rId25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11" Type="http://schemas.openxmlformats.org/officeDocument/2006/relationships/image" Target="../media/image17.png"/><Relationship Id="rId24" Type="http://schemas.openxmlformats.org/officeDocument/2006/relationships/image" Target="../media/image28.svg"/><Relationship Id="rId5" Type="http://schemas.openxmlformats.org/officeDocument/2006/relationships/image" Target="../media/image5.png"/><Relationship Id="rId15" Type="http://schemas.openxmlformats.org/officeDocument/2006/relationships/image" Target="../media/image21.png"/><Relationship Id="rId23" Type="http://schemas.openxmlformats.org/officeDocument/2006/relationships/image" Target="../media/image27.png"/><Relationship Id="rId28" Type="http://schemas.openxmlformats.org/officeDocument/2006/relationships/image" Target="../media/image12.svg"/><Relationship Id="rId10" Type="http://schemas.openxmlformats.org/officeDocument/2006/relationships/image" Target="../media/image8.svg"/><Relationship Id="rId19" Type="http://schemas.openxmlformats.org/officeDocument/2006/relationships/image" Target="../media/image9.png"/><Relationship Id="rId4" Type="http://schemas.openxmlformats.org/officeDocument/2006/relationships/image" Target="../media/image14.svg"/><Relationship Id="rId9" Type="http://schemas.openxmlformats.org/officeDocument/2006/relationships/image" Target="../media/image7.png"/><Relationship Id="rId14" Type="http://schemas.openxmlformats.org/officeDocument/2006/relationships/image" Target="../media/image20.svg"/><Relationship Id="rId22" Type="http://schemas.openxmlformats.org/officeDocument/2006/relationships/image" Target="../media/image26.svg"/><Relationship Id="rId27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6">
            <a:extLst>
              <a:ext uri="{FF2B5EF4-FFF2-40B4-BE49-F238E27FC236}">
                <a16:creationId xmlns:a16="http://schemas.microsoft.com/office/drawing/2014/main" id="{D42C44A1-2AEB-89FD-B669-2DCD23F38B1A}"/>
              </a:ext>
            </a:extLst>
          </p:cNvPr>
          <p:cNvSpPr/>
          <p:nvPr/>
        </p:nvSpPr>
        <p:spPr>
          <a:xfrm>
            <a:off x="555937" y="2159421"/>
            <a:ext cx="8068803" cy="36317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4600" b="1" i="0" spc="0" baseline="0" dirty="0">
                <a:solidFill>
                  <a:srgbClr val="E4E5E6"/>
                </a:solidFill>
                <a:latin typeface="Arial"/>
              </a:rPr>
              <a:t>Nottingham’s Economic Growth Plan</a:t>
            </a:r>
          </a:p>
          <a:p>
            <a:pPr marL="0"/>
            <a:endParaRPr lang="en-US" sz="3600" b="1" i="0" spc="0" baseline="0" dirty="0">
              <a:solidFill>
                <a:srgbClr val="E4E5E6"/>
              </a:solidFill>
              <a:latin typeface="Arial"/>
            </a:endParaRPr>
          </a:p>
          <a:p>
            <a:pPr marL="0"/>
            <a:r>
              <a:rPr lang="en-US" sz="3600" b="1" dirty="0">
                <a:solidFill>
                  <a:srgbClr val="E4E5E6"/>
                </a:solidFill>
                <a:latin typeface="Arial"/>
              </a:rPr>
              <a:t>Summary for public consultation</a:t>
            </a:r>
          </a:p>
          <a:p>
            <a:pPr marL="0"/>
            <a:endParaRPr lang="en-US" sz="3600" b="1" i="0" spc="0" baseline="0" dirty="0">
              <a:solidFill>
                <a:srgbClr val="E4E5E6"/>
              </a:solidFill>
              <a:latin typeface="Arial"/>
            </a:endParaRPr>
          </a:p>
          <a:p>
            <a:pPr marL="0"/>
            <a:r>
              <a:rPr lang="en-US" sz="3600" b="1" i="0" spc="0" baseline="0" dirty="0">
                <a:solidFill>
                  <a:srgbClr val="E4E5E6"/>
                </a:solidFill>
                <a:latin typeface="Arial"/>
              </a:rPr>
              <a:t>February 2024</a:t>
            </a:r>
          </a:p>
        </p:txBody>
      </p:sp>
      <p:sp>
        <p:nvSpPr>
          <p:cNvPr id="9" name="Freeform 104">
            <a:extLst>
              <a:ext uri="{FF2B5EF4-FFF2-40B4-BE49-F238E27FC236}">
                <a16:creationId xmlns:a16="http://schemas.microsoft.com/office/drawing/2014/main" id="{E7307710-CB8C-1721-E708-C84E04D904DD}"/>
              </a:ext>
            </a:extLst>
          </p:cNvPr>
          <p:cNvSpPr/>
          <p:nvPr/>
        </p:nvSpPr>
        <p:spPr>
          <a:xfrm>
            <a:off x="555937" y="1632866"/>
            <a:ext cx="11080126" cy="45719"/>
          </a:xfrm>
          <a:custGeom>
            <a:avLst/>
            <a:gdLst/>
            <a:ahLst/>
            <a:cxnLst/>
            <a:rect l="0" t="0" r="0" b="0"/>
            <a:pathLst>
              <a:path w="9431997">
                <a:moveTo>
                  <a:pt x="0" y="0"/>
                </a:moveTo>
                <a:lnTo>
                  <a:pt x="9431997" y="0"/>
                </a:lnTo>
              </a:path>
            </a:pathLst>
          </a:custGeom>
          <a:noFill/>
          <a:ln w="76200" cap="flat" cmpd="sng">
            <a:solidFill>
              <a:srgbClr val="E5E6E7">
                <a:alpha val="100000"/>
              </a:srgbClr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0" name="Freeform 105">
            <a:extLst>
              <a:ext uri="{FF2B5EF4-FFF2-40B4-BE49-F238E27FC236}">
                <a16:creationId xmlns:a16="http://schemas.microsoft.com/office/drawing/2014/main" id="{7103E354-B45B-386D-891F-31D8F42FBCF3}"/>
              </a:ext>
            </a:extLst>
          </p:cNvPr>
          <p:cNvSpPr/>
          <p:nvPr/>
        </p:nvSpPr>
        <p:spPr>
          <a:xfrm flipV="1">
            <a:off x="555937" y="4761843"/>
            <a:ext cx="10961393" cy="45719"/>
          </a:xfrm>
          <a:custGeom>
            <a:avLst/>
            <a:gdLst/>
            <a:ahLst/>
            <a:cxnLst/>
            <a:rect l="0" t="0" r="0" b="0"/>
            <a:pathLst>
              <a:path w="9431997">
                <a:moveTo>
                  <a:pt x="0" y="0"/>
                </a:moveTo>
                <a:lnTo>
                  <a:pt x="9431997" y="0"/>
                </a:lnTo>
              </a:path>
            </a:pathLst>
          </a:custGeom>
          <a:noFill/>
          <a:ln w="6350" cap="flat" cmpd="sng">
            <a:solidFill>
              <a:schemeClr val="bg1"/>
            </a:solidFill>
            <a:miter lim="508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EB9F7-3A7C-B0E3-C33B-63170347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2FDE-511A-4C16-B44F-9358FBEE4E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99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680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plan to deliver the ambition 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250004" y="1273996"/>
            <a:ext cx="1169199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deliver our shared vision for Nottingham a total of 25 actions have been identified.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Delivery of the plan will evolve over time and city partners will need to remain flexible to adapt to changing contexts. The identification of 25 actions is the starting point.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Importantly, these actions will be delivered by a cross-section of partners within the city. Nottingham City Council have a role in helping to facilitate and coordinate action but cannot deliver these actions alone. This Economic Growth Plan is a shared ambition.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662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1273996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2240" y="156848"/>
            <a:ext cx="116675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portfolio of activities below can help to deliver both short and long-term change through strategic design, inviting collaboration, shaping our markets and providing targeted support to businesses and residents</a:t>
            </a:r>
            <a:r>
              <a:rPr lang="en-GB" sz="2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0EC5501-B34D-3B62-D524-F73280A32864}"/>
              </a:ext>
            </a:extLst>
          </p:cNvPr>
          <p:cNvGrpSpPr/>
          <p:nvPr/>
        </p:nvGrpSpPr>
        <p:grpSpPr>
          <a:xfrm>
            <a:off x="262240" y="1715087"/>
            <a:ext cx="11758523" cy="4731946"/>
            <a:chOff x="801551" y="1529433"/>
            <a:chExt cx="10058319" cy="3551366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66BCE06-66D6-1B41-70C2-14376F91C76F}"/>
                </a:ext>
              </a:extLst>
            </p:cNvPr>
            <p:cNvGrpSpPr/>
            <p:nvPr/>
          </p:nvGrpSpPr>
          <p:grpSpPr>
            <a:xfrm>
              <a:off x="4145102" y="1856352"/>
              <a:ext cx="3171785" cy="2724687"/>
              <a:chOff x="3146035" y="2042619"/>
              <a:chExt cx="3171785" cy="2724687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66F1D42-4574-7FA1-A9D2-42999AC66424}"/>
                  </a:ext>
                </a:extLst>
              </p:cNvPr>
              <p:cNvSpPr/>
              <p:nvPr/>
            </p:nvSpPr>
            <p:spPr>
              <a:xfrm rot="16200000">
                <a:off x="3120338" y="3219764"/>
                <a:ext cx="1583999" cy="1511086"/>
              </a:xfrm>
              <a:custGeom>
                <a:avLst/>
                <a:gdLst>
                  <a:gd name="connsiteX0" fmla="*/ 0 w 2088720"/>
                  <a:gd name="connsiteY0" fmla="*/ 0 h 1800000"/>
                  <a:gd name="connsiteX1" fmla="*/ 1800000 w 2088720"/>
                  <a:gd name="connsiteY1" fmla="*/ 0 h 1800000"/>
                  <a:gd name="connsiteX2" fmla="*/ 1800000 w 2088720"/>
                  <a:gd name="connsiteY2" fmla="*/ 749287 h 1800000"/>
                  <a:gd name="connsiteX3" fmla="*/ 1822723 w 2088720"/>
                  <a:gd name="connsiteY3" fmla="*/ 742847 h 1800000"/>
                  <a:gd name="connsiteX4" fmla="*/ 1867339 w 2088720"/>
                  <a:gd name="connsiteY4" fmla="*/ 738740 h 1800000"/>
                  <a:gd name="connsiteX5" fmla="*/ 2088720 w 2088720"/>
                  <a:gd name="connsiteY5" fmla="*/ 940871 h 1800000"/>
                  <a:gd name="connsiteX6" fmla="*/ 1867339 w 2088720"/>
                  <a:gd name="connsiteY6" fmla="*/ 1143002 h 1800000"/>
                  <a:gd name="connsiteX7" fmla="*/ 1822723 w 2088720"/>
                  <a:gd name="connsiteY7" fmla="*/ 1138896 h 1800000"/>
                  <a:gd name="connsiteX8" fmla="*/ 1800000 w 2088720"/>
                  <a:gd name="connsiteY8" fmla="*/ 1132455 h 1800000"/>
                  <a:gd name="connsiteX9" fmla="*/ 1800000 w 2088720"/>
                  <a:gd name="connsiteY9" fmla="*/ 1800000 h 1800000"/>
                  <a:gd name="connsiteX10" fmla="*/ 0 w 2088720"/>
                  <a:gd name="connsiteY10" fmla="*/ 180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88720" h="1800000">
                    <a:moveTo>
                      <a:pt x="0" y="0"/>
                    </a:moveTo>
                    <a:lnTo>
                      <a:pt x="1800000" y="0"/>
                    </a:lnTo>
                    <a:lnTo>
                      <a:pt x="1800000" y="749287"/>
                    </a:lnTo>
                    <a:lnTo>
                      <a:pt x="1822723" y="742847"/>
                    </a:lnTo>
                    <a:cubicBezTo>
                      <a:pt x="1837135" y="740154"/>
                      <a:pt x="1852056" y="738740"/>
                      <a:pt x="1867339" y="738740"/>
                    </a:cubicBezTo>
                    <a:cubicBezTo>
                      <a:pt x="1989604" y="738740"/>
                      <a:pt x="2088720" y="829237"/>
                      <a:pt x="2088720" y="940871"/>
                    </a:cubicBezTo>
                    <a:cubicBezTo>
                      <a:pt x="2088720" y="1052505"/>
                      <a:pt x="1989604" y="1143002"/>
                      <a:pt x="1867339" y="1143002"/>
                    </a:cubicBezTo>
                    <a:cubicBezTo>
                      <a:pt x="1852056" y="1143002"/>
                      <a:pt x="1837135" y="1141588"/>
                      <a:pt x="1822723" y="1138896"/>
                    </a:cubicBezTo>
                    <a:lnTo>
                      <a:pt x="1800000" y="1132455"/>
                    </a:lnTo>
                    <a:lnTo>
                      <a:pt x="1800000" y="1800000"/>
                    </a:lnTo>
                    <a:lnTo>
                      <a:pt x="0" y="180000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72000" bIns="72000" rtlCol="0" anchor="ctr" anchorCtr="0">
                <a:noAutofit/>
              </a:bodyPr>
              <a:lstStyle/>
              <a:p>
                <a:pPr algn="l"/>
                <a:endParaRPr lang="en-GB" sz="1200" err="1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D0BFA8F1-4DDA-59F2-3292-ADDC107E0B4F}"/>
                  </a:ext>
                </a:extLst>
              </p:cNvPr>
              <p:cNvSpPr/>
              <p:nvPr/>
            </p:nvSpPr>
            <p:spPr>
              <a:xfrm rot="10800000">
                <a:off x="4384248" y="3370131"/>
                <a:ext cx="1933572" cy="1397175"/>
              </a:xfrm>
              <a:custGeom>
                <a:avLst/>
                <a:gdLst>
                  <a:gd name="connsiteX0" fmla="*/ 0 w 2088720"/>
                  <a:gd name="connsiteY0" fmla="*/ 0 h 1800000"/>
                  <a:gd name="connsiteX1" fmla="*/ 1800000 w 2088720"/>
                  <a:gd name="connsiteY1" fmla="*/ 0 h 1800000"/>
                  <a:gd name="connsiteX2" fmla="*/ 1800000 w 2088720"/>
                  <a:gd name="connsiteY2" fmla="*/ 749287 h 1800000"/>
                  <a:gd name="connsiteX3" fmla="*/ 1822723 w 2088720"/>
                  <a:gd name="connsiteY3" fmla="*/ 742847 h 1800000"/>
                  <a:gd name="connsiteX4" fmla="*/ 1867339 w 2088720"/>
                  <a:gd name="connsiteY4" fmla="*/ 738740 h 1800000"/>
                  <a:gd name="connsiteX5" fmla="*/ 2088720 w 2088720"/>
                  <a:gd name="connsiteY5" fmla="*/ 940871 h 1800000"/>
                  <a:gd name="connsiteX6" fmla="*/ 1867339 w 2088720"/>
                  <a:gd name="connsiteY6" fmla="*/ 1143002 h 1800000"/>
                  <a:gd name="connsiteX7" fmla="*/ 1822723 w 2088720"/>
                  <a:gd name="connsiteY7" fmla="*/ 1138896 h 1800000"/>
                  <a:gd name="connsiteX8" fmla="*/ 1800000 w 2088720"/>
                  <a:gd name="connsiteY8" fmla="*/ 1132455 h 1800000"/>
                  <a:gd name="connsiteX9" fmla="*/ 1800000 w 2088720"/>
                  <a:gd name="connsiteY9" fmla="*/ 1800000 h 1800000"/>
                  <a:gd name="connsiteX10" fmla="*/ 0 w 2088720"/>
                  <a:gd name="connsiteY10" fmla="*/ 180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88720" h="1800000">
                    <a:moveTo>
                      <a:pt x="0" y="0"/>
                    </a:moveTo>
                    <a:lnTo>
                      <a:pt x="1800000" y="0"/>
                    </a:lnTo>
                    <a:lnTo>
                      <a:pt x="1800000" y="749287"/>
                    </a:lnTo>
                    <a:lnTo>
                      <a:pt x="1822723" y="742847"/>
                    </a:lnTo>
                    <a:cubicBezTo>
                      <a:pt x="1837135" y="740154"/>
                      <a:pt x="1852056" y="738740"/>
                      <a:pt x="1867339" y="738740"/>
                    </a:cubicBezTo>
                    <a:cubicBezTo>
                      <a:pt x="1989604" y="738740"/>
                      <a:pt x="2088720" y="829237"/>
                      <a:pt x="2088720" y="940871"/>
                    </a:cubicBezTo>
                    <a:cubicBezTo>
                      <a:pt x="2088720" y="1052505"/>
                      <a:pt x="1989604" y="1143002"/>
                      <a:pt x="1867339" y="1143002"/>
                    </a:cubicBezTo>
                    <a:cubicBezTo>
                      <a:pt x="1852056" y="1143002"/>
                      <a:pt x="1837135" y="1141588"/>
                      <a:pt x="1822723" y="1138896"/>
                    </a:cubicBezTo>
                    <a:lnTo>
                      <a:pt x="1800000" y="1132455"/>
                    </a:lnTo>
                    <a:lnTo>
                      <a:pt x="1800000" y="1800000"/>
                    </a:lnTo>
                    <a:lnTo>
                      <a:pt x="0" y="180000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72000" bIns="72000" rtlCol="0" anchor="ctr" anchorCtr="0">
                <a:noAutofit/>
              </a:bodyPr>
              <a:lstStyle/>
              <a:p>
                <a:pPr algn="l"/>
                <a:endParaRPr lang="en-GB" sz="1200" err="1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7267D12F-EA5B-DDF3-6D7D-095DAA31E856}"/>
                  </a:ext>
                </a:extLst>
              </p:cNvPr>
              <p:cNvSpPr/>
              <p:nvPr/>
            </p:nvSpPr>
            <p:spPr>
              <a:xfrm rot="5400000">
                <a:off x="4729822" y="1988840"/>
                <a:ext cx="1534219" cy="1641777"/>
              </a:xfrm>
              <a:custGeom>
                <a:avLst/>
                <a:gdLst>
                  <a:gd name="connsiteX0" fmla="*/ 0 w 2088720"/>
                  <a:gd name="connsiteY0" fmla="*/ 0 h 1800000"/>
                  <a:gd name="connsiteX1" fmla="*/ 1800000 w 2088720"/>
                  <a:gd name="connsiteY1" fmla="*/ 0 h 1800000"/>
                  <a:gd name="connsiteX2" fmla="*/ 1800000 w 2088720"/>
                  <a:gd name="connsiteY2" fmla="*/ 749287 h 1800000"/>
                  <a:gd name="connsiteX3" fmla="*/ 1822723 w 2088720"/>
                  <a:gd name="connsiteY3" fmla="*/ 742847 h 1800000"/>
                  <a:gd name="connsiteX4" fmla="*/ 1867339 w 2088720"/>
                  <a:gd name="connsiteY4" fmla="*/ 738740 h 1800000"/>
                  <a:gd name="connsiteX5" fmla="*/ 2088720 w 2088720"/>
                  <a:gd name="connsiteY5" fmla="*/ 940871 h 1800000"/>
                  <a:gd name="connsiteX6" fmla="*/ 1867339 w 2088720"/>
                  <a:gd name="connsiteY6" fmla="*/ 1143002 h 1800000"/>
                  <a:gd name="connsiteX7" fmla="*/ 1822723 w 2088720"/>
                  <a:gd name="connsiteY7" fmla="*/ 1138896 h 1800000"/>
                  <a:gd name="connsiteX8" fmla="*/ 1800000 w 2088720"/>
                  <a:gd name="connsiteY8" fmla="*/ 1132455 h 1800000"/>
                  <a:gd name="connsiteX9" fmla="*/ 1800000 w 2088720"/>
                  <a:gd name="connsiteY9" fmla="*/ 1800000 h 1800000"/>
                  <a:gd name="connsiteX10" fmla="*/ 0 w 2088720"/>
                  <a:gd name="connsiteY10" fmla="*/ 1800000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88720" h="1800000">
                    <a:moveTo>
                      <a:pt x="0" y="0"/>
                    </a:moveTo>
                    <a:lnTo>
                      <a:pt x="1800000" y="0"/>
                    </a:lnTo>
                    <a:lnTo>
                      <a:pt x="1800000" y="749287"/>
                    </a:lnTo>
                    <a:lnTo>
                      <a:pt x="1822723" y="742847"/>
                    </a:lnTo>
                    <a:cubicBezTo>
                      <a:pt x="1837135" y="740154"/>
                      <a:pt x="1852056" y="738740"/>
                      <a:pt x="1867339" y="738740"/>
                    </a:cubicBezTo>
                    <a:cubicBezTo>
                      <a:pt x="1989604" y="738740"/>
                      <a:pt x="2088720" y="829237"/>
                      <a:pt x="2088720" y="940871"/>
                    </a:cubicBezTo>
                    <a:cubicBezTo>
                      <a:pt x="2088720" y="1052505"/>
                      <a:pt x="1989604" y="1143002"/>
                      <a:pt x="1867339" y="1143002"/>
                    </a:cubicBezTo>
                    <a:cubicBezTo>
                      <a:pt x="1852056" y="1143002"/>
                      <a:pt x="1837135" y="1141588"/>
                      <a:pt x="1822723" y="1138896"/>
                    </a:cubicBezTo>
                    <a:lnTo>
                      <a:pt x="1800000" y="1132455"/>
                    </a:lnTo>
                    <a:lnTo>
                      <a:pt x="1800000" y="1800000"/>
                    </a:lnTo>
                    <a:lnTo>
                      <a:pt x="0" y="1800000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72000" bIns="72000" rtlCol="0" anchor="ctr" anchorCtr="0">
                <a:noAutofit/>
              </a:bodyPr>
              <a:lstStyle/>
              <a:p>
                <a:pPr algn="l"/>
                <a:endParaRPr lang="en-GB" sz="1200" err="1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2CB27C75-C32E-1C37-38CB-DF9F07734C29}"/>
                  </a:ext>
                </a:extLst>
              </p:cNvPr>
              <p:cNvSpPr/>
              <p:nvPr/>
            </p:nvSpPr>
            <p:spPr>
              <a:xfrm>
                <a:off x="3146035" y="2042619"/>
                <a:ext cx="1800000" cy="1417309"/>
              </a:xfrm>
              <a:custGeom>
                <a:avLst/>
                <a:gdLst>
                  <a:gd name="connsiteX0" fmla="*/ 0 w 2088720"/>
                  <a:gd name="connsiteY0" fmla="*/ 0 h 1800000"/>
                  <a:gd name="connsiteX1" fmla="*/ 1800000 w 2088720"/>
                  <a:gd name="connsiteY1" fmla="*/ 0 h 1800000"/>
                  <a:gd name="connsiteX2" fmla="*/ 1800000 w 2088720"/>
                  <a:gd name="connsiteY2" fmla="*/ 749287 h 1800000"/>
                  <a:gd name="connsiteX3" fmla="*/ 1822723 w 2088720"/>
                  <a:gd name="connsiteY3" fmla="*/ 742847 h 1800000"/>
                  <a:gd name="connsiteX4" fmla="*/ 1867339 w 2088720"/>
                  <a:gd name="connsiteY4" fmla="*/ 738740 h 1800000"/>
                  <a:gd name="connsiteX5" fmla="*/ 2088720 w 2088720"/>
                  <a:gd name="connsiteY5" fmla="*/ 940871 h 1800000"/>
                  <a:gd name="connsiteX6" fmla="*/ 1867339 w 2088720"/>
                  <a:gd name="connsiteY6" fmla="*/ 1143002 h 1800000"/>
                  <a:gd name="connsiteX7" fmla="*/ 1822723 w 2088720"/>
                  <a:gd name="connsiteY7" fmla="*/ 1138896 h 1800000"/>
                  <a:gd name="connsiteX8" fmla="*/ 1800000 w 2088720"/>
                  <a:gd name="connsiteY8" fmla="*/ 1132455 h 1800000"/>
                  <a:gd name="connsiteX9" fmla="*/ 1800000 w 2088720"/>
                  <a:gd name="connsiteY9" fmla="*/ 1800000 h 1800000"/>
                  <a:gd name="connsiteX10" fmla="*/ 1799805 w 2088720"/>
                  <a:gd name="connsiteY10" fmla="*/ 1800000 h 1800000"/>
                  <a:gd name="connsiteX11" fmla="*/ 1799805 w 2088720"/>
                  <a:gd name="connsiteY11" fmla="*/ 1755222 h 1800000"/>
                  <a:gd name="connsiteX12" fmla="*/ 1132260 w 2088720"/>
                  <a:gd name="connsiteY12" fmla="*/ 1755222 h 1800000"/>
                  <a:gd name="connsiteX13" fmla="*/ 1138701 w 2088720"/>
                  <a:gd name="connsiteY13" fmla="*/ 1732499 h 1800000"/>
                  <a:gd name="connsiteX14" fmla="*/ 1142807 w 2088720"/>
                  <a:gd name="connsiteY14" fmla="*/ 1687883 h 1800000"/>
                  <a:gd name="connsiteX15" fmla="*/ 940676 w 2088720"/>
                  <a:gd name="connsiteY15" fmla="*/ 1466502 h 1800000"/>
                  <a:gd name="connsiteX16" fmla="*/ 738545 w 2088720"/>
                  <a:gd name="connsiteY16" fmla="*/ 1687883 h 1800000"/>
                  <a:gd name="connsiteX17" fmla="*/ 742652 w 2088720"/>
                  <a:gd name="connsiteY17" fmla="*/ 1732499 h 1800000"/>
                  <a:gd name="connsiteX18" fmla="*/ 749092 w 2088720"/>
                  <a:gd name="connsiteY18" fmla="*/ 1755222 h 1800000"/>
                  <a:gd name="connsiteX19" fmla="*/ 0 w 2088720"/>
                  <a:gd name="connsiteY19" fmla="*/ 1755222 h 180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88720" h="1800000">
                    <a:moveTo>
                      <a:pt x="0" y="0"/>
                    </a:moveTo>
                    <a:lnTo>
                      <a:pt x="1800000" y="0"/>
                    </a:lnTo>
                    <a:lnTo>
                      <a:pt x="1800000" y="749287"/>
                    </a:lnTo>
                    <a:lnTo>
                      <a:pt x="1822723" y="742847"/>
                    </a:lnTo>
                    <a:cubicBezTo>
                      <a:pt x="1837135" y="740154"/>
                      <a:pt x="1852056" y="738740"/>
                      <a:pt x="1867339" y="738740"/>
                    </a:cubicBezTo>
                    <a:cubicBezTo>
                      <a:pt x="1989604" y="738740"/>
                      <a:pt x="2088720" y="829237"/>
                      <a:pt x="2088720" y="940871"/>
                    </a:cubicBezTo>
                    <a:cubicBezTo>
                      <a:pt x="2088720" y="1052505"/>
                      <a:pt x="1989604" y="1143002"/>
                      <a:pt x="1867339" y="1143002"/>
                    </a:cubicBezTo>
                    <a:cubicBezTo>
                      <a:pt x="1852056" y="1143002"/>
                      <a:pt x="1837135" y="1141588"/>
                      <a:pt x="1822723" y="1138896"/>
                    </a:cubicBezTo>
                    <a:lnTo>
                      <a:pt x="1800000" y="1132455"/>
                    </a:lnTo>
                    <a:lnTo>
                      <a:pt x="1800000" y="1800000"/>
                    </a:lnTo>
                    <a:lnTo>
                      <a:pt x="1799805" y="1800000"/>
                    </a:lnTo>
                    <a:lnTo>
                      <a:pt x="1799805" y="1755222"/>
                    </a:lnTo>
                    <a:lnTo>
                      <a:pt x="1132260" y="1755222"/>
                    </a:lnTo>
                    <a:lnTo>
                      <a:pt x="1138701" y="1732499"/>
                    </a:lnTo>
                    <a:cubicBezTo>
                      <a:pt x="1141393" y="1718087"/>
                      <a:pt x="1142807" y="1703166"/>
                      <a:pt x="1142807" y="1687883"/>
                    </a:cubicBezTo>
                    <a:cubicBezTo>
                      <a:pt x="1142807" y="1565618"/>
                      <a:pt x="1052310" y="1466502"/>
                      <a:pt x="940676" y="1466502"/>
                    </a:cubicBezTo>
                    <a:cubicBezTo>
                      <a:pt x="829042" y="1466502"/>
                      <a:pt x="738545" y="1565618"/>
                      <a:pt x="738545" y="1687883"/>
                    </a:cubicBezTo>
                    <a:cubicBezTo>
                      <a:pt x="738545" y="1703166"/>
                      <a:pt x="739959" y="1718087"/>
                      <a:pt x="742652" y="1732499"/>
                    </a:cubicBezTo>
                    <a:lnTo>
                      <a:pt x="749092" y="1755222"/>
                    </a:lnTo>
                    <a:lnTo>
                      <a:pt x="0" y="175522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72000" rIns="72000" bIns="72000" rtlCol="0" anchor="ctr" anchorCtr="0">
                <a:noAutofit/>
              </a:bodyPr>
              <a:lstStyle/>
              <a:p>
                <a:pPr algn="l"/>
                <a:endParaRPr lang="en-GB" sz="1200" err="1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1D236D6-DC27-E407-8EF2-7DCEAFB3F375}"/>
                </a:ext>
              </a:extLst>
            </p:cNvPr>
            <p:cNvCxnSpPr>
              <a:cxnSpLocks/>
            </p:cNvCxnSpPr>
            <p:nvPr/>
          </p:nvCxnSpPr>
          <p:spPr>
            <a:xfrm>
              <a:off x="10579832" y="1594200"/>
              <a:ext cx="0" cy="1670467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23AECC9-01D9-F604-E34C-FD76EB1C1495}"/>
                </a:ext>
              </a:extLst>
            </p:cNvPr>
            <p:cNvCxnSpPr>
              <a:cxnSpLocks/>
            </p:cNvCxnSpPr>
            <p:nvPr/>
          </p:nvCxnSpPr>
          <p:spPr>
            <a:xfrm>
              <a:off x="10579832" y="3307044"/>
              <a:ext cx="0" cy="1751365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2E5FDA6-26BD-3135-79EA-FC6B89352AEA}"/>
                </a:ext>
              </a:extLst>
            </p:cNvPr>
            <p:cNvCxnSpPr>
              <a:cxnSpLocks/>
            </p:cNvCxnSpPr>
            <p:nvPr/>
          </p:nvCxnSpPr>
          <p:spPr>
            <a:xfrm>
              <a:off x="811897" y="1529433"/>
              <a:ext cx="0" cy="1670467"/>
            </a:xfrm>
            <a:prstGeom prst="line">
              <a:avLst/>
            </a:prstGeom>
            <a:ln w="28575">
              <a:solidFill>
                <a:schemeClr val="accent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95F07F4-510F-3B62-8172-A0189F4538D1}"/>
                </a:ext>
              </a:extLst>
            </p:cNvPr>
            <p:cNvCxnSpPr>
              <a:cxnSpLocks/>
            </p:cNvCxnSpPr>
            <p:nvPr/>
          </p:nvCxnSpPr>
          <p:spPr>
            <a:xfrm>
              <a:off x="801551" y="3284655"/>
              <a:ext cx="0" cy="1796144"/>
            </a:xfrm>
            <a:prstGeom prst="line">
              <a:avLst/>
            </a:prstGeom>
            <a:ln w="28575">
              <a:solidFill>
                <a:schemeClr val="accent1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2CE3798-51A0-BEA9-FFE5-4F2C03F38F84}"/>
                </a:ext>
              </a:extLst>
            </p:cNvPr>
            <p:cNvSpPr/>
            <p:nvPr/>
          </p:nvSpPr>
          <p:spPr>
            <a:xfrm>
              <a:off x="890363" y="1599813"/>
              <a:ext cx="3015296" cy="1584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t" anchorCtr="0"/>
            <a:lstStyle/>
            <a:p>
              <a:pPr indent="-228600">
                <a:buAutoNum type="arabicPeriod"/>
              </a:pPr>
              <a:r>
                <a:rPr lang="en-GB" sz="13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Setting Strategy and Insight: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7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Develop emerging sector growth plans.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15: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Define Strategic Outline Business Cases for Green Infrastructure.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17: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 on the development of an East Midlands Transport Strategy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19: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 a clear and compelling vision for regeneration sites.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23: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thematic activity zones for the City Centre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25: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 a visitor economy marketing strategy.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AE5F5C6-6203-C141-AFBA-7836E9FB4505}"/>
                </a:ext>
              </a:extLst>
            </p:cNvPr>
            <p:cNvSpPr/>
            <p:nvPr/>
          </p:nvSpPr>
          <p:spPr>
            <a:xfrm>
              <a:off x="908131" y="3375549"/>
              <a:ext cx="3238360" cy="157880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t" anchorCtr="0"/>
            <a:lstStyle/>
            <a:p>
              <a:pPr algn="l"/>
              <a:r>
                <a:rPr lang="en-GB" sz="12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</a:t>
              </a:r>
              <a:r>
                <a:rPr lang="en-GB" sz="13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Strengthening our Asset Base: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The delivery of Out of Education transition training programme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Launch the ‘Nottingham good work programme’.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3: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Delivering foundational skill programmes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10: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Undertake business engagement to help re-define and strengthen the future of SME support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11: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Provide support for SME’s to help them access investment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18: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Undertake a digital inclusion programme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21: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Undertake strategic enhancements to our neighbourhoods.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838A395-277E-4312-0AFE-538A984FC383}"/>
                </a:ext>
              </a:extLst>
            </p:cNvPr>
            <p:cNvSpPr/>
            <p:nvPr/>
          </p:nvSpPr>
          <p:spPr>
            <a:xfrm>
              <a:off x="7490012" y="1700655"/>
              <a:ext cx="3369858" cy="1584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t" anchorCtr="0"/>
            <a:lstStyle/>
            <a:p>
              <a:pPr algn="l"/>
              <a:r>
                <a:rPr lang="en-GB" sz="13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Promoting , co-ordination and collaboration across Partners</a:t>
              </a:r>
            </a:p>
            <a:p>
              <a:pPr algn="l"/>
              <a:endParaRPr lang="en-GB" sz="13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8: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Further develop sector focussed business networks.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14: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Encourage land assembly.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16: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Undertake joint infrastructure planning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24: </a:t>
              </a:r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Co-ordinate the visitor economy offer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233520A-5C4D-2B47-7D8C-843C2256B1E7}"/>
                </a:ext>
              </a:extLst>
            </p:cNvPr>
            <p:cNvSpPr/>
            <p:nvPr/>
          </p:nvSpPr>
          <p:spPr>
            <a:xfrm>
              <a:off x="7455712" y="3363727"/>
              <a:ext cx="3122452" cy="15840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t" anchorCtr="0"/>
            <a:lstStyle/>
            <a:p>
              <a:r>
                <a:rPr lang="en-GB" sz="13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Shaping new markets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4: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Delivering business led short courses across Nottingham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5: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Drive apprenticeship demand in Nottingham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6: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Raise graduate retention in the city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9: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Identification and acceleration of investment opportunities in the Green Economy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12: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Launch ‘Opportunity Nottingham’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13: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Maximise the use of Private and Council vacant and underutilised site.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20: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 investor targets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1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Action 22: </a:t>
              </a:r>
              <a:r>
                <a:rPr lang="en-GB" sz="11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Promote greening opportunities.</a:t>
              </a:r>
            </a:p>
          </p:txBody>
        </p:sp>
      </p:grpSp>
      <p:pic>
        <p:nvPicPr>
          <p:cNvPr id="51" name="Graphic 50" descr="Research with solid fill">
            <a:extLst>
              <a:ext uri="{FF2B5EF4-FFF2-40B4-BE49-F238E27FC236}">
                <a16:creationId xmlns:a16="http://schemas.microsoft.com/office/drawing/2014/main" id="{D9E67998-19BF-C03E-C90F-AC7570F6B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3228" y="2578395"/>
            <a:ext cx="914400" cy="914400"/>
          </a:xfrm>
          <a:prstGeom prst="rect">
            <a:avLst/>
          </a:prstGeom>
        </p:spPr>
      </p:pic>
      <p:pic>
        <p:nvPicPr>
          <p:cNvPr id="52" name="Graphic 51" descr="Remote work with solid fill">
            <a:extLst>
              <a:ext uri="{FF2B5EF4-FFF2-40B4-BE49-F238E27FC236}">
                <a16:creationId xmlns:a16="http://schemas.microsoft.com/office/drawing/2014/main" id="{37882AB2-E646-41D7-4B87-4794B0EEC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05568" y="2566757"/>
            <a:ext cx="914400" cy="914400"/>
          </a:xfrm>
          <a:prstGeom prst="rect">
            <a:avLst/>
          </a:prstGeom>
        </p:spPr>
      </p:pic>
      <p:pic>
        <p:nvPicPr>
          <p:cNvPr id="53" name="Graphic 52" descr="Marketing with solid fill">
            <a:extLst>
              <a:ext uri="{FF2B5EF4-FFF2-40B4-BE49-F238E27FC236}">
                <a16:creationId xmlns:a16="http://schemas.microsoft.com/office/drawing/2014/main" id="{171DA742-F175-5F73-7FE6-7F550B472A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8421" y="4379741"/>
            <a:ext cx="914400" cy="914400"/>
          </a:xfrm>
          <a:prstGeom prst="rect">
            <a:avLst/>
          </a:prstGeom>
        </p:spPr>
      </p:pic>
      <p:pic>
        <p:nvPicPr>
          <p:cNvPr id="54" name="Graphic 53" descr="Bullseye with solid fill">
            <a:extLst>
              <a:ext uri="{FF2B5EF4-FFF2-40B4-BE49-F238E27FC236}">
                <a16:creationId xmlns:a16="http://schemas.microsoft.com/office/drawing/2014/main" id="{94D8446E-AEF7-0244-5BAB-BA3A810B45F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24584" y="437974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37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680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questions (3/4) - Delivery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250004" y="1561672"/>
            <a:ext cx="11691991" cy="484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Delivery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We have identified 25 action areas to help deliver growth in Nottingham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Please select your top 5 actions from this list to highlight which you think are most important</a:t>
            </a: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Are any missing?</a:t>
            </a: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	If you are an organisation, what might be your role in delivering these actions?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552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8924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questions (4/4) - Partnerships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386993" y="1777155"/>
            <a:ext cx="11691991" cy="484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Partnerships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	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the Council most effectively work with partners in the city to deliver growth? </a:t>
            </a: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AutoNum type="arabicPeriod" startAt="2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How can the Council and city partners work with the future elected East Midlands Mayor to deliver 	growth? </a:t>
            </a:r>
          </a:p>
          <a:p>
            <a:pPr lvl="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What is the biggest single action that the Council and partners could take to deliver Growth in 	Nottingham? </a:t>
            </a:r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786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6801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Economic Growth Plan? 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369870" y="1489754"/>
            <a:ext cx="116919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>
                <a:latin typeface="+mj-lt"/>
              </a:rPr>
              <a:t> A </a:t>
            </a:r>
            <a:r>
              <a:rPr lang="en-GB" sz="2400" b="1" dirty="0">
                <a:latin typeface="+mj-lt"/>
              </a:rPr>
              <a:t>shared vision </a:t>
            </a:r>
            <a:r>
              <a:rPr lang="en-GB" sz="2400" dirty="0">
                <a:latin typeface="+mj-lt"/>
              </a:rPr>
              <a:t>for improving the economy of Nottingham</a:t>
            </a:r>
          </a:p>
          <a:p>
            <a:endParaRPr lang="en-GB" sz="24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>
                <a:latin typeface="+mj-lt"/>
              </a:rPr>
              <a:t> A plan to help the city </a:t>
            </a:r>
            <a:r>
              <a:rPr lang="en-GB" sz="2400" b="1" dirty="0">
                <a:latin typeface="+mj-lt"/>
              </a:rPr>
              <a:t>grow in a fair and sustainable way </a:t>
            </a:r>
            <a:r>
              <a:rPr lang="en-GB" sz="2400" dirty="0">
                <a:latin typeface="+mj-lt"/>
              </a:rPr>
              <a:t>that benefits all citizens of  Nottingham</a:t>
            </a:r>
          </a:p>
          <a:p>
            <a:endParaRPr lang="en-GB" sz="24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>
                <a:latin typeface="+mj-lt"/>
              </a:rPr>
              <a:t> A framework of activity to help </a:t>
            </a:r>
            <a:r>
              <a:rPr lang="en-GB" sz="2400" b="1" dirty="0">
                <a:latin typeface="+mj-lt"/>
              </a:rPr>
              <a:t>focus ambition and investment </a:t>
            </a:r>
            <a:r>
              <a:rPr lang="en-GB" sz="2400" dirty="0">
                <a:latin typeface="+mj-lt"/>
              </a:rPr>
              <a:t>in our city </a:t>
            </a:r>
          </a:p>
          <a:p>
            <a:endParaRPr lang="en-GB" sz="24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>
                <a:latin typeface="+mj-lt"/>
              </a:rPr>
              <a:t> A plan for </a:t>
            </a:r>
            <a:r>
              <a:rPr lang="en-GB" sz="2400" b="1" dirty="0">
                <a:latin typeface="+mj-lt"/>
              </a:rPr>
              <a:t>all partners </a:t>
            </a:r>
            <a:r>
              <a:rPr lang="en-GB" sz="2400" dirty="0">
                <a:latin typeface="+mj-lt"/>
              </a:rPr>
              <a:t>in the city to work towards to create </a:t>
            </a:r>
            <a:r>
              <a:rPr lang="en-GB" sz="2400" b="1" dirty="0">
                <a:latin typeface="+mj-lt"/>
              </a:rPr>
              <a:t>sustainable economic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79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7886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been done so far? 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328773" y="1273996"/>
            <a:ext cx="116919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following activity has been undertaken to get to the point of consulting with the public: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Extensive </a:t>
            </a:r>
            <a:r>
              <a:rPr lang="en-GB" sz="2400" b="1" dirty="0"/>
              <a:t>economic</a:t>
            </a:r>
            <a:r>
              <a:rPr lang="en-GB" sz="2400" dirty="0"/>
              <a:t> </a:t>
            </a:r>
            <a:r>
              <a:rPr lang="en-GB" sz="2400" b="1" dirty="0"/>
              <a:t>research</a:t>
            </a:r>
            <a:r>
              <a:rPr lang="en-GB" sz="2400" dirty="0"/>
              <a:t> and </a:t>
            </a:r>
            <a:r>
              <a:rPr lang="en-GB" sz="2400" b="1" dirty="0"/>
              <a:t>data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Significant </a:t>
            </a:r>
            <a:r>
              <a:rPr lang="en-GB" sz="2400" b="1" dirty="0"/>
              <a:t>stakeholder engagement </a:t>
            </a:r>
            <a:r>
              <a:rPr lang="en-GB" sz="2400" dirty="0"/>
              <a:t>to understand perspectives on the economic situation and priorities for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Discussions with the </a:t>
            </a:r>
            <a:r>
              <a:rPr lang="en-GB" sz="2400" b="1" dirty="0"/>
              <a:t>Nottingham Growth Board </a:t>
            </a:r>
            <a:r>
              <a:rPr lang="en-GB" sz="2400" dirty="0"/>
              <a:t>to oversee and sense-check the 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Engagement with </a:t>
            </a:r>
            <a:r>
              <a:rPr lang="en-GB" sz="2400" b="1" dirty="0"/>
              <a:t>Nottingham City Council Members </a:t>
            </a:r>
            <a:r>
              <a:rPr lang="en-GB" sz="2400" dirty="0"/>
              <a:t>to ensure Council input to the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Prioritisation of interventions </a:t>
            </a:r>
            <a:r>
              <a:rPr lang="en-GB" sz="2400" dirty="0"/>
              <a:t>– defining what is realistic, achievable and ambitious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Engagement with the interim team of the </a:t>
            </a:r>
            <a:r>
              <a:rPr lang="en-GB" sz="2400" b="1" dirty="0"/>
              <a:t>East Midlands County Combined Authority (EMCCA)</a:t>
            </a:r>
            <a:r>
              <a:rPr lang="en-GB" sz="2400" dirty="0"/>
              <a:t> to create early alignment to the EMCCA strategy for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/>
              <a:t>Drafting</a:t>
            </a:r>
            <a:r>
              <a:rPr lang="en-GB" sz="2400" dirty="0"/>
              <a:t> of the Economic Growth Plan and associated Delivery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/>
              <a:t>Public consultation </a:t>
            </a:r>
            <a:r>
              <a:rPr lang="en-GB" sz="2400" dirty="0"/>
              <a:t>will run from 9</a:t>
            </a:r>
            <a:r>
              <a:rPr lang="en-GB" sz="2400" baseline="30000" dirty="0"/>
              <a:t>th</a:t>
            </a:r>
            <a:r>
              <a:rPr lang="en-GB" sz="2400" dirty="0"/>
              <a:t> February to 1</a:t>
            </a:r>
            <a:r>
              <a:rPr lang="en-GB" sz="2400" baseline="30000" dirty="0"/>
              <a:t>st</a:t>
            </a:r>
            <a:r>
              <a:rPr lang="en-GB" sz="2400" dirty="0"/>
              <a:t> March 2024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/>
              <a:t>Formal launch </a:t>
            </a:r>
            <a:r>
              <a:rPr lang="en-GB" sz="2400" dirty="0"/>
              <a:t>of the Economic Growth Plan is expected during March 2024.</a:t>
            </a:r>
          </a:p>
        </p:txBody>
      </p:sp>
    </p:spTree>
    <p:extLst>
      <p:ext uri="{BB962C8B-B14F-4D97-AF65-F5344CB8AC3E}">
        <p14:creationId xmlns:p14="http://schemas.microsoft.com/office/powerpoint/2010/main" val="381333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7886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the Nottingham Economy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C1EDE4B-B532-4561-8AFB-8D4A7C202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03872"/>
              </p:ext>
            </p:extLst>
          </p:nvPr>
        </p:nvGraphicFramePr>
        <p:xfrm>
          <a:off x="131851" y="1261269"/>
          <a:ext cx="11928298" cy="5600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2849">
                  <a:extLst>
                    <a:ext uri="{9D8B030D-6E8A-4147-A177-3AD203B41FA5}">
                      <a16:colId xmlns:a16="http://schemas.microsoft.com/office/drawing/2014/main" val="2559829073"/>
                    </a:ext>
                  </a:extLst>
                </a:gridCol>
                <a:gridCol w="5825449">
                  <a:extLst>
                    <a:ext uri="{9D8B030D-6E8A-4147-A177-3AD203B41FA5}">
                      <a16:colId xmlns:a16="http://schemas.microsoft.com/office/drawing/2014/main" val="56654370"/>
                    </a:ext>
                  </a:extLst>
                </a:gridCol>
              </a:tblGrid>
              <a:tr h="2766201"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/>
                        <a:t>Strengths: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Young and diverse population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Business survival rates are strong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Knowledge intensive clusters – Life Sciences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Strong Creative &amp; Digital sector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Headquarters of major companies – Boots, Experian etc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Connectivity within the city – public transport, broadband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Visitor economy – multiple tourist attractions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Below average retail </a:t>
                      </a:r>
                      <a:r>
                        <a:rPr lang="en-GB"/>
                        <a:t>vacancy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/>
                        <a:t>Weaknesses: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Below average productivity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Above average unemployment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Above average economic inactivity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Lower than average educational attainment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Low levels of graduate retention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Below average levels of foreign direct investment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Relatively low level of innovation via patent applications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u="none" dirty="0"/>
                        <a:t>Housing rental affordability is relatively weak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143107"/>
                  </a:ext>
                </a:extLst>
              </a:tr>
              <a:tr h="2605725"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/>
                        <a:t>Opportunities: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Increased retention of highly skilled graduates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Leverage greater impact from our world leading universities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Build on sector specialisms (Life sciences, creative &amp; digital)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Start-up companies – utilise existing incubator models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Regeneration opportunities – Broadmarsh, Island Quarter etc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Green transport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Retrofitting of domestic and commercial properties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EMCCA as a route for future funding and ways of working</a:t>
                      </a:r>
                    </a:p>
                    <a:p>
                      <a:pPr algn="l"/>
                      <a:r>
                        <a:rPr lang="en-GB" b="1" u="non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/>
                        <a:t>Threats: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Higher than average proportion of jobs at risk of automation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Low apprenticeship participation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Funding uncertainty for supporting businesses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Changing consumer behaviour – risk to high street vibrancy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Reduced city-centre commuting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b="1" u="none" dirty="0"/>
                        <a:t>Continuation of long-term sickness within workforce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694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94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5" y="239520"/>
            <a:ext cx="1179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questions (1/4) – The story of the Nottingham economy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250004" y="1561672"/>
            <a:ext cx="11691991" cy="4738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‘story’ of the Nottingham economy</a:t>
            </a: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what extent does the plan accurately describe the challenges and opportunities for the Nottingham economy? What do you think Nottingham offers businesses today?</a:t>
            </a:r>
          </a:p>
          <a:p>
            <a:pPr marL="45720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  Do you think the detail in this plan will help to deliver the ambitions stated within it?</a:t>
            </a:r>
          </a:p>
          <a:p>
            <a:pPr marL="45720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  Are there any success stories you would highlight from the Nottingham economy, e.g. individual  	businesses, sectors, programmes of activity etc?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86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90B74705-57E9-0B1C-B409-B52D1EB42889}"/>
              </a:ext>
            </a:extLst>
          </p:cNvPr>
          <p:cNvSpPr/>
          <p:nvPr/>
        </p:nvSpPr>
        <p:spPr>
          <a:xfrm>
            <a:off x="805060" y="4974455"/>
            <a:ext cx="1749737" cy="79867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DC067F-809D-EB45-8880-988C25D61635}"/>
              </a:ext>
            </a:extLst>
          </p:cNvPr>
          <p:cNvSpPr/>
          <p:nvPr/>
        </p:nvSpPr>
        <p:spPr>
          <a:xfrm>
            <a:off x="794343" y="4005022"/>
            <a:ext cx="1760454" cy="8359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04126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2240" y="281811"/>
            <a:ext cx="11667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Vision and Key Ambitions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355D61-A941-FA10-03BD-7D6448AFEB75}"/>
              </a:ext>
            </a:extLst>
          </p:cNvPr>
          <p:cNvSpPr/>
          <p:nvPr/>
        </p:nvSpPr>
        <p:spPr>
          <a:xfrm>
            <a:off x="801726" y="3016280"/>
            <a:ext cx="1766518" cy="8359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DBF867-CB0B-B526-AFA4-434848F613A7}"/>
              </a:ext>
            </a:extLst>
          </p:cNvPr>
          <p:cNvSpPr/>
          <p:nvPr/>
        </p:nvSpPr>
        <p:spPr>
          <a:xfrm>
            <a:off x="805060" y="5880678"/>
            <a:ext cx="1749737" cy="7769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F950BB0-8F8F-A550-ECD5-441219091E49}"/>
              </a:ext>
            </a:extLst>
          </p:cNvPr>
          <p:cNvGrpSpPr/>
          <p:nvPr/>
        </p:nvGrpSpPr>
        <p:grpSpPr>
          <a:xfrm>
            <a:off x="80621" y="3321126"/>
            <a:ext cx="647871" cy="517157"/>
            <a:chOff x="596650" y="1806720"/>
            <a:chExt cx="389287" cy="346544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C3218E6D-B6FA-6B5F-A405-98AFE42B82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998" y="1901394"/>
              <a:ext cx="262325" cy="251870"/>
            </a:xfrm>
            <a:custGeom>
              <a:avLst/>
              <a:gdLst>
                <a:gd name="T0" fmla="*/ 252 w 562"/>
                <a:gd name="T1" fmla="*/ 562 h 564"/>
                <a:gd name="T2" fmla="*/ 172 w 562"/>
                <a:gd name="T3" fmla="*/ 540 h 564"/>
                <a:gd name="T4" fmla="*/ 102 w 562"/>
                <a:gd name="T5" fmla="*/ 498 h 564"/>
                <a:gd name="T6" fmla="*/ 48 w 562"/>
                <a:gd name="T7" fmla="*/ 438 h 564"/>
                <a:gd name="T8" fmla="*/ 12 w 562"/>
                <a:gd name="T9" fmla="*/ 366 h 564"/>
                <a:gd name="T10" fmla="*/ 0 w 562"/>
                <a:gd name="T11" fmla="*/ 282 h 564"/>
                <a:gd name="T12" fmla="*/ 6 w 562"/>
                <a:gd name="T13" fmla="*/ 224 h 564"/>
                <a:gd name="T14" fmla="*/ 34 w 562"/>
                <a:gd name="T15" fmla="*/ 148 h 564"/>
                <a:gd name="T16" fmla="*/ 82 w 562"/>
                <a:gd name="T17" fmla="*/ 82 h 564"/>
                <a:gd name="T18" fmla="*/ 148 w 562"/>
                <a:gd name="T19" fmla="*/ 34 h 564"/>
                <a:gd name="T20" fmla="*/ 224 w 562"/>
                <a:gd name="T21" fmla="*/ 6 h 564"/>
                <a:gd name="T22" fmla="*/ 282 w 562"/>
                <a:gd name="T23" fmla="*/ 0 h 564"/>
                <a:gd name="T24" fmla="*/ 364 w 562"/>
                <a:gd name="T25" fmla="*/ 12 h 564"/>
                <a:gd name="T26" fmla="*/ 438 w 562"/>
                <a:gd name="T27" fmla="*/ 48 h 564"/>
                <a:gd name="T28" fmla="*/ 498 w 562"/>
                <a:gd name="T29" fmla="*/ 102 h 564"/>
                <a:gd name="T30" fmla="*/ 540 w 562"/>
                <a:gd name="T31" fmla="*/ 172 h 564"/>
                <a:gd name="T32" fmla="*/ 562 w 562"/>
                <a:gd name="T33" fmla="*/ 252 h 564"/>
                <a:gd name="T34" fmla="*/ 562 w 562"/>
                <a:gd name="T35" fmla="*/ 310 h 564"/>
                <a:gd name="T36" fmla="*/ 540 w 562"/>
                <a:gd name="T37" fmla="*/ 390 h 564"/>
                <a:gd name="T38" fmla="*/ 498 w 562"/>
                <a:gd name="T39" fmla="*/ 460 h 564"/>
                <a:gd name="T40" fmla="*/ 438 w 562"/>
                <a:gd name="T41" fmla="*/ 514 h 564"/>
                <a:gd name="T42" fmla="*/ 364 w 562"/>
                <a:gd name="T43" fmla="*/ 550 h 564"/>
                <a:gd name="T44" fmla="*/ 282 w 562"/>
                <a:gd name="T45" fmla="*/ 564 h 564"/>
                <a:gd name="T46" fmla="*/ 282 w 562"/>
                <a:gd name="T47" fmla="*/ 18 h 564"/>
                <a:gd name="T48" fmla="*/ 204 w 562"/>
                <a:gd name="T49" fmla="*/ 30 h 564"/>
                <a:gd name="T50" fmla="*/ 134 w 562"/>
                <a:gd name="T51" fmla="*/ 64 h 564"/>
                <a:gd name="T52" fmla="*/ 78 w 562"/>
                <a:gd name="T53" fmla="*/ 114 h 564"/>
                <a:gd name="T54" fmla="*/ 38 w 562"/>
                <a:gd name="T55" fmla="*/ 180 h 564"/>
                <a:gd name="T56" fmla="*/ 20 w 562"/>
                <a:gd name="T57" fmla="*/ 254 h 564"/>
                <a:gd name="T58" fmla="*/ 20 w 562"/>
                <a:gd name="T59" fmla="*/ 308 h 564"/>
                <a:gd name="T60" fmla="*/ 38 w 562"/>
                <a:gd name="T61" fmla="*/ 384 h 564"/>
                <a:gd name="T62" fmla="*/ 78 w 562"/>
                <a:gd name="T63" fmla="*/ 450 h 564"/>
                <a:gd name="T64" fmla="*/ 134 w 562"/>
                <a:gd name="T65" fmla="*/ 500 h 564"/>
                <a:gd name="T66" fmla="*/ 204 w 562"/>
                <a:gd name="T67" fmla="*/ 534 h 564"/>
                <a:gd name="T68" fmla="*/ 282 w 562"/>
                <a:gd name="T69" fmla="*/ 546 h 564"/>
                <a:gd name="T70" fmla="*/ 334 w 562"/>
                <a:gd name="T71" fmla="*/ 540 h 564"/>
                <a:gd name="T72" fmla="*/ 406 w 562"/>
                <a:gd name="T73" fmla="*/ 514 h 564"/>
                <a:gd name="T74" fmla="*/ 468 w 562"/>
                <a:gd name="T75" fmla="*/ 468 h 564"/>
                <a:gd name="T76" fmla="*/ 512 w 562"/>
                <a:gd name="T77" fmla="*/ 408 h 564"/>
                <a:gd name="T78" fmla="*/ 540 w 562"/>
                <a:gd name="T79" fmla="*/ 334 h 564"/>
                <a:gd name="T80" fmla="*/ 544 w 562"/>
                <a:gd name="T81" fmla="*/ 282 h 564"/>
                <a:gd name="T82" fmla="*/ 532 w 562"/>
                <a:gd name="T83" fmla="*/ 204 h 564"/>
                <a:gd name="T84" fmla="*/ 500 w 562"/>
                <a:gd name="T85" fmla="*/ 134 h 564"/>
                <a:gd name="T86" fmla="*/ 448 w 562"/>
                <a:gd name="T87" fmla="*/ 78 h 564"/>
                <a:gd name="T88" fmla="*/ 384 w 562"/>
                <a:gd name="T89" fmla="*/ 38 h 564"/>
                <a:gd name="T90" fmla="*/ 308 w 562"/>
                <a:gd name="T91" fmla="*/ 2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2" h="564">
                  <a:moveTo>
                    <a:pt x="282" y="564"/>
                  </a:moveTo>
                  <a:lnTo>
                    <a:pt x="282" y="564"/>
                  </a:lnTo>
                  <a:lnTo>
                    <a:pt x="252" y="562"/>
                  </a:lnTo>
                  <a:lnTo>
                    <a:pt x="224" y="558"/>
                  </a:lnTo>
                  <a:lnTo>
                    <a:pt x="198" y="550"/>
                  </a:lnTo>
                  <a:lnTo>
                    <a:pt x="172" y="540"/>
                  </a:lnTo>
                  <a:lnTo>
                    <a:pt x="148" y="528"/>
                  </a:lnTo>
                  <a:lnTo>
                    <a:pt x="124" y="514"/>
                  </a:lnTo>
                  <a:lnTo>
                    <a:pt x="102" y="498"/>
                  </a:lnTo>
                  <a:lnTo>
                    <a:pt x="82" y="480"/>
                  </a:lnTo>
                  <a:lnTo>
                    <a:pt x="64" y="460"/>
                  </a:lnTo>
                  <a:lnTo>
                    <a:pt x="48" y="438"/>
                  </a:lnTo>
                  <a:lnTo>
                    <a:pt x="34" y="416"/>
                  </a:lnTo>
                  <a:lnTo>
                    <a:pt x="22" y="390"/>
                  </a:lnTo>
                  <a:lnTo>
                    <a:pt x="12" y="366"/>
                  </a:lnTo>
                  <a:lnTo>
                    <a:pt x="6" y="338"/>
                  </a:lnTo>
                  <a:lnTo>
                    <a:pt x="2" y="310"/>
                  </a:lnTo>
                  <a:lnTo>
                    <a:pt x="0" y="282"/>
                  </a:lnTo>
                  <a:lnTo>
                    <a:pt x="0" y="282"/>
                  </a:lnTo>
                  <a:lnTo>
                    <a:pt x="2" y="252"/>
                  </a:lnTo>
                  <a:lnTo>
                    <a:pt x="6" y="224"/>
                  </a:lnTo>
                  <a:lnTo>
                    <a:pt x="12" y="198"/>
                  </a:lnTo>
                  <a:lnTo>
                    <a:pt x="22" y="172"/>
                  </a:lnTo>
                  <a:lnTo>
                    <a:pt x="34" y="148"/>
                  </a:lnTo>
                  <a:lnTo>
                    <a:pt x="48" y="124"/>
                  </a:lnTo>
                  <a:lnTo>
                    <a:pt x="64" y="102"/>
                  </a:lnTo>
                  <a:lnTo>
                    <a:pt x="82" y="82"/>
                  </a:lnTo>
                  <a:lnTo>
                    <a:pt x="102" y="64"/>
                  </a:lnTo>
                  <a:lnTo>
                    <a:pt x="124" y="48"/>
                  </a:lnTo>
                  <a:lnTo>
                    <a:pt x="148" y="34"/>
                  </a:lnTo>
                  <a:lnTo>
                    <a:pt x="172" y="22"/>
                  </a:lnTo>
                  <a:lnTo>
                    <a:pt x="198" y="12"/>
                  </a:lnTo>
                  <a:lnTo>
                    <a:pt x="224" y="6"/>
                  </a:lnTo>
                  <a:lnTo>
                    <a:pt x="252" y="2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310" y="2"/>
                  </a:lnTo>
                  <a:lnTo>
                    <a:pt x="338" y="6"/>
                  </a:lnTo>
                  <a:lnTo>
                    <a:pt x="364" y="12"/>
                  </a:lnTo>
                  <a:lnTo>
                    <a:pt x="390" y="22"/>
                  </a:lnTo>
                  <a:lnTo>
                    <a:pt x="416" y="34"/>
                  </a:lnTo>
                  <a:lnTo>
                    <a:pt x="438" y="48"/>
                  </a:lnTo>
                  <a:lnTo>
                    <a:pt x="460" y="64"/>
                  </a:lnTo>
                  <a:lnTo>
                    <a:pt x="480" y="82"/>
                  </a:lnTo>
                  <a:lnTo>
                    <a:pt x="498" y="102"/>
                  </a:lnTo>
                  <a:lnTo>
                    <a:pt x="514" y="124"/>
                  </a:lnTo>
                  <a:lnTo>
                    <a:pt x="528" y="148"/>
                  </a:lnTo>
                  <a:lnTo>
                    <a:pt x="540" y="172"/>
                  </a:lnTo>
                  <a:lnTo>
                    <a:pt x="550" y="198"/>
                  </a:lnTo>
                  <a:lnTo>
                    <a:pt x="558" y="224"/>
                  </a:lnTo>
                  <a:lnTo>
                    <a:pt x="562" y="252"/>
                  </a:lnTo>
                  <a:lnTo>
                    <a:pt x="562" y="282"/>
                  </a:lnTo>
                  <a:lnTo>
                    <a:pt x="562" y="282"/>
                  </a:lnTo>
                  <a:lnTo>
                    <a:pt x="562" y="310"/>
                  </a:lnTo>
                  <a:lnTo>
                    <a:pt x="558" y="338"/>
                  </a:lnTo>
                  <a:lnTo>
                    <a:pt x="550" y="366"/>
                  </a:lnTo>
                  <a:lnTo>
                    <a:pt x="540" y="390"/>
                  </a:lnTo>
                  <a:lnTo>
                    <a:pt x="528" y="416"/>
                  </a:lnTo>
                  <a:lnTo>
                    <a:pt x="514" y="438"/>
                  </a:lnTo>
                  <a:lnTo>
                    <a:pt x="498" y="460"/>
                  </a:lnTo>
                  <a:lnTo>
                    <a:pt x="480" y="480"/>
                  </a:lnTo>
                  <a:lnTo>
                    <a:pt x="460" y="498"/>
                  </a:lnTo>
                  <a:lnTo>
                    <a:pt x="438" y="514"/>
                  </a:lnTo>
                  <a:lnTo>
                    <a:pt x="416" y="528"/>
                  </a:lnTo>
                  <a:lnTo>
                    <a:pt x="390" y="540"/>
                  </a:lnTo>
                  <a:lnTo>
                    <a:pt x="364" y="550"/>
                  </a:lnTo>
                  <a:lnTo>
                    <a:pt x="338" y="558"/>
                  </a:lnTo>
                  <a:lnTo>
                    <a:pt x="310" y="562"/>
                  </a:lnTo>
                  <a:lnTo>
                    <a:pt x="282" y="564"/>
                  </a:lnTo>
                  <a:lnTo>
                    <a:pt x="282" y="564"/>
                  </a:lnTo>
                  <a:close/>
                  <a:moveTo>
                    <a:pt x="282" y="18"/>
                  </a:moveTo>
                  <a:lnTo>
                    <a:pt x="282" y="18"/>
                  </a:lnTo>
                  <a:lnTo>
                    <a:pt x="254" y="20"/>
                  </a:lnTo>
                  <a:lnTo>
                    <a:pt x="228" y="24"/>
                  </a:lnTo>
                  <a:lnTo>
                    <a:pt x="204" y="30"/>
                  </a:lnTo>
                  <a:lnTo>
                    <a:pt x="178" y="38"/>
                  </a:lnTo>
                  <a:lnTo>
                    <a:pt x="156" y="50"/>
                  </a:lnTo>
                  <a:lnTo>
                    <a:pt x="134" y="64"/>
                  </a:lnTo>
                  <a:lnTo>
                    <a:pt x="114" y="78"/>
                  </a:lnTo>
                  <a:lnTo>
                    <a:pt x="96" y="96"/>
                  </a:lnTo>
                  <a:lnTo>
                    <a:pt x="78" y="114"/>
                  </a:lnTo>
                  <a:lnTo>
                    <a:pt x="62" y="134"/>
                  </a:lnTo>
                  <a:lnTo>
                    <a:pt x="50" y="156"/>
                  </a:lnTo>
                  <a:lnTo>
                    <a:pt x="38" y="180"/>
                  </a:lnTo>
                  <a:lnTo>
                    <a:pt x="30" y="204"/>
                  </a:lnTo>
                  <a:lnTo>
                    <a:pt x="24" y="228"/>
                  </a:lnTo>
                  <a:lnTo>
                    <a:pt x="20" y="254"/>
                  </a:lnTo>
                  <a:lnTo>
                    <a:pt x="18" y="282"/>
                  </a:lnTo>
                  <a:lnTo>
                    <a:pt x="18" y="282"/>
                  </a:lnTo>
                  <a:lnTo>
                    <a:pt x="20" y="308"/>
                  </a:lnTo>
                  <a:lnTo>
                    <a:pt x="24" y="334"/>
                  </a:lnTo>
                  <a:lnTo>
                    <a:pt x="30" y="360"/>
                  </a:lnTo>
                  <a:lnTo>
                    <a:pt x="38" y="384"/>
                  </a:lnTo>
                  <a:lnTo>
                    <a:pt x="50" y="408"/>
                  </a:lnTo>
                  <a:lnTo>
                    <a:pt x="62" y="428"/>
                  </a:lnTo>
                  <a:lnTo>
                    <a:pt x="78" y="450"/>
                  </a:lnTo>
                  <a:lnTo>
                    <a:pt x="96" y="468"/>
                  </a:lnTo>
                  <a:lnTo>
                    <a:pt x="114" y="484"/>
                  </a:lnTo>
                  <a:lnTo>
                    <a:pt x="134" y="500"/>
                  </a:lnTo>
                  <a:lnTo>
                    <a:pt x="156" y="514"/>
                  </a:lnTo>
                  <a:lnTo>
                    <a:pt x="178" y="524"/>
                  </a:lnTo>
                  <a:lnTo>
                    <a:pt x="204" y="534"/>
                  </a:lnTo>
                  <a:lnTo>
                    <a:pt x="228" y="540"/>
                  </a:lnTo>
                  <a:lnTo>
                    <a:pt x="254" y="544"/>
                  </a:lnTo>
                  <a:lnTo>
                    <a:pt x="282" y="546"/>
                  </a:lnTo>
                  <a:lnTo>
                    <a:pt x="282" y="546"/>
                  </a:lnTo>
                  <a:lnTo>
                    <a:pt x="308" y="544"/>
                  </a:lnTo>
                  <a:lnTo>
                    <a:pt x="334" y="540"/>
                  </a:lnTo>
                  <a:lnTo>
                    <a:pt x="360" y="534"/>
                  </a:lnTo>
                  <a:lnTo>
                    <a:pt x="384" y="524"/>
                  </a:lnTo>
                  <a:lnTo>
                    <a:pt x="406" y="514"/>
                  </a:lnTo>
                  <a:lnTo>
                    <a:pt x="428" y="500"/>
                  </a:lnTo>
                  <a:lnTo>
                    <a:pt x="448" y="484"/>
                  </a:lnTo>
                  <a:lnTo>
                    <a:pt x="468" y="468"/>
                  </a:lnTo>
                  <a:lnTo>
                    <a:pt x="484" y="450"/>
                  </a:lnTo>
                  <a:lnTo>
                    <a:pt x="500" y="428"/>
                  </a:lnTo>
                  <a:lnTo>
                    <a:pt x="512" y="408"/>
                  </a:lnTo>
                  <a:lnTo>
                    <a:pt x="524" y="384"/>
                  </a:lnTo>
                  <a:lnTo>
                    <a:pt x="532" y="360"/>
                  </a:lnTo>
                  <a:lnTo>
                    <a:pt x="540" y="334"/>
                  </a:lnTo>
                  <a:lnTo>
                    <a:pt x="544" y="308"/>
                  </a:lnTo>
                  <a:lnTo>
                    <a:pt x="544" y="282"/>
                  </a:lnTo>
                  <a:lnTo>
                    <a:pt x="544" y="282"/>
                  </a:lnTo>
                  <a:lnTo>
                    <a:pt x="544" y="254"/>
                  </a:lnTo>
                  <a:lnTo>
                    <a:pt x="540" y="228"/>
                  </a:lnTo>
                  <a:lnTo>
                    <a:pt x="532" y="204"/>
                  </a:lnTo>
                  <a:lnTo>
                    <a:pt x="524" y="180"/>
                  </a:lnTo>
                  <a:lnTo>
                    <a:pt x="512" y="156"/>
                  </a:lnTo>
                  <a:lnTo>
                    <a:pt x="500" y="134"/>
                  </a:lnTo>
                  <a:lnTo>
                    <a:pt x="484" y="114"/>
                  </a:lnTo>
                  <a:lnTo>
                    <a:pt x="468" y="96"/>
                  </a:lnTo>
                  <a:lnTo>
                    <a:pt x="448" y="78"/>
                  </a:lnTo>
                  <a:lnTo>
                    <a:pt x="428" y="64"/>
                  </a:lnTo>
                  <a:lnTo>
                    <a:pt x="406" y="50"/>
                  </a:lnTo>
                  <a:lnTo>
                    <a:pt x="384" y="38"/>
                  </a:lnTo>
                  <a:lnTo>
                    <a:pt x="360" y="30"/>
                  </a:lnTo>
                  <a:lnTo>
                    <a:pt x="334" y="24"/>
                  </a:lnTo>
                  <a:lnTo>
                    <a:pt x="308" y="20"/>
                  </a:lnTo>
                  <a:lnTo>
                    <a:pt x="282" y="18"/>
                  </a:lnTo>
                  <a:lnTo>
                    <a:pt x="282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10A1CC50-F67D-1A63-0FDD-5154E71BE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960" y="1901394"/>
              <a:ext cx="8402" cy="251870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B576DC57-E2B5-FEFD-7D60-97B418409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67" y="1982671"/>
              <a:ext cx="240854" cy="803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A19034BC-4464-8D34-CCDC-7846F8D08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67" y="2063949"/>
              <a:ext cx="240854" cy="803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A011249E-53F4-0CEF-A931-AADEC9289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627" y="2000535"/>
              <a:ext cx="0" cy="0"/>
            </a:xfrm>
            <a:prstGeom prst="line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B7F2CEE6-3B89-3E00-55D7-1F03AF3C6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627" y="2000535"/>
              <a:ext cx="0" cy="0"/>
            </a:xfrm>
            <a:prstGeom prst="line">
              <a:avLst/>
            </a:prstGeom>
            <a:solidFill>
              <a:srgbClr val="2E2E3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D584AD27-F005-EFF2-57A2-BB6B2AEA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799" y="1879959"/>
              <a:ext cx="257658" cy="81277"/>
            </a:xfrm>
            <a:custGeom>
              <a:avLst/>
              <a:gdLst>
                <a:gd name="T0" fmla="*/ 0 w 552"/>
                <a:gd name="T1" fmla="*/ 144 h 182"/>
                <a:gd name="T2" fmla="*/ 0 w 552"/>
                <a:gd name="T3" fmla="*/ 140 h 182"/>
                <a:gd name="T4" fmla="*/ 4 w 552"/>
                <a:gd name="T5" fmla="*/ 110 h 182"/>
                <a:gd name="T6" fmla="*/ 20 w 552"/>
                <a:gd name="T7" fmla="*/ 84 h 182"/>
                <a:gd name="T8" fmla="*/ 46 w 552"/>
                <a:gd name="T9" fmla="*/ 60 h 182"/>
                <a:gd name="T10" fmla="*/ 80 w 552"/>
                <a:gd name="T11" fmla="*/ 40 h 182"/>
                <a:gd name="T12" fmla="*/ 120 w 552"/>
                <a:gd name="T13" fmla="*/ 22 h 182"/>
                <a:gd name="T14" fmla="*/ 166 w 552"/>
                <a:gd name="T15" fmla="*/ 10 h 182"/>
                <a:gd name="T16" fmla="*/ 220 w 552"/>
                <a:gd name="T17" fmla="*/ 2 h 182"/>
                <a:gd name="T18" fmla="*/ 276 w 552"/>
                <a:gd name="T19" fmla="*/ 0 h 182"/>
                <a:gd name="T20" fmla="*/ 304 w 552"/>
                <a:gd name="T21" fmla="*/ 0 h 182"/>
                <a:gd name="T22" fmla="*/ 358 w 552"/>
                <a:gd name="T23" fmla="*/ 6 h 182"/>
                <a:gd name="T24" fmla="*/ 408 w 552"/>
                <a:gd name="T25" fmla="*/ 16 h 182"/>
                <a:gd name="T26" fmla="*/ 452 w 552"/>
                <a:gd name="T27" fmla="*/ 30 h 182"/>
                <a:gd name="T28" fmla="*/ 488 w 552"/>
                <a:gd name="T29" fmla="*/ 50 h 182"/>
                <a:gd name="T30" fmla="*/ 518 w 552"/>
                <a:gd name="T31" fmla="*/ 72 h 182"/>
                <a:gd name="T32" fmla="*/ 538 w 552"/>
                <a:gd name="T33" fmla="*/ 98 h 182"/>
                <a:gd name="T34" fmla="*/ 550 w 552"/>
                <a:gd name="T35" fmla="*/ 124 h 182"/>
                <a:gd name="T36" fmla="*/ 552 w 552"/>
                <a:gd name="T37" fmla="*/ 146 h 182"/>
                <a:gd name="T38" fmla="*/ 482 w 552"/>
                <a:gd name="T39" fmla="*/ 158 h 182"/>
                <a:gd name="T40" fmla="*/ 532 w 552"/>
                <a:gd name="T41" fmla="*/ 134 h 182"/>
                <a:gd name="T42" fmla="*/ 526 w 552"/>
                <a:gd name="T43" fmla="*/ 110 h 182"/>
                <a:gd name="T44" fmla="*/ 510 w 552"/>
                <a:gd name="T45" fmla="*/ 88 h 182"/>
                <a:gd name="T46" fmla="*/ 484 w 552"/>
                <a:gd name="T47" fmla="*/ 68 h 182"/>
                <a:gd name="T48" fmla="*/ 452 w 552"/>
                <a:gd name="T49" fmla="*/ 52 h 182"/>
                <a:gd name="T50" fmla="*/ 414 w 552"/>
                <a:gd name="T51" fmla="*/ 38 h 182"/>
                <a:gd name="T52" fmla="*/ 326 w 552"/>
                <a:gd name="T53" fmla="*/ 20 h 182"/>
                <a:gd name="T54" fmla="*/ 276 w 552"/>
                <a:gd name="T55" fmla="*/ 18 h 182"/>
                <a:gd name="T56" fmla="*/ 250 w 552"/>
                <a:gd name="T57" fmla="*/ 18 h 182"/>
                <a:gd name="T58" fmla="*/ 178 w 552"/>
                <a:gd name="T59" fmla="*/ 26 h 182"/>
                <a:gd name="T60" fmla="*/ 134 w 552"/>
                <a:gd name="T61" fmla="*/ 38 h 182"/>
                <a:gd name="T62" fmla="*/ 98 w 552"/>
                <a:gd name="T63" fmla="*/ 52 h 182"/>
                <a:gd name="T64" fmla="*/ 66 w 552"/>
                <a:gd name="T65" fmla="*/ 70 h 182"/>
                <a:gd name="T66" fmla="*/ 40 w 552"/>
                <a:gd name="T67" fmla="*/ 90 h 182"/>
                <a:gd name="T68" fmla="*/ 24 w 552"/>
                <a:gd name="T69" fmla="*/ 112 h 182"/>
                <a:gd name="T70" fmla="*/ 18 w 552"/>
                <a:gd name="T71" fmla="*/ 136 h 182"/>
                <a:gd name="T72" fmla="*/ 52 w 552"/>
                <a:gd name="T73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182">
                  <a:moveTo>
                    <a:pt x="52" y="182"/>
                  </a:moveTo>
                  <a:lnTo>
                    <a:pt x="0" y="144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0" y="124"/>
                  </a:lnTo>
                  <a:lnTo>
                    <a:pt x="4" y="110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32" y="72"/>
                  </a:lnTo>
                  <a:lnTo>
                    <a:pt x="46" y="60"/>
                  </a:lnTo>
                  <a:lnTo>
                    <a:pt x="62" y="50"/>
                  </a:lnTo>
                  <a:lnTo>
                    <a:pt x="80" y="40"/>
                  </a:lnTo>
                  <a:lnTo>
                    <a:pt x="98" y="30"/>
                  </a:lnTo>
                  <a:lnTo>
                    <a:pt x="120" y="22"/>
                  </a:lnTo>
                  <a:lnTo>
                    <a:pt x="142" y="16"/>
                  </a:lnTo>
                  <a:lnTo>
                    <a:pt x="166" y="10"/>
                  </a:lnTo>
                  <a:lnTo>
                    <a:pt x="192" y="6"/>
                  </a:lnTo>
                  <a:lnTo>
                    <a:pt x="220" y="2"/>
                  </a:lnTo>
                  <a:lnTo>
                    <a:pt x="24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304" y="0"/>
                  </a:lnTo>
                  <a:lnTo>
                    <a:pt x="332" y="2"/>
                  </a:lnTo>
                  <a:lnTo>
                    <a:pt x="358" y="6"/>
                  </a:lnTo>
                  <a:lnTo>
                    <a:pt x="384" y="10"/>
                  </a:lnTo>
                  <a:lnTo>
                    <a:pt x="408" y="16"/>
                  </a:lnTo>
                  <a:lnTo>
                    <a:pt x="430" y="22"/>
                  </a:lnTo>
                  <a:lnTo>
                    <a:pt x="452" y="30"/>
                  </a:lnTo>
                  <a:lnTo>
                    <a:pt x="472" y="40"/>
                  </a:lnTo>
                  <a:lnTo>
                    <a:pt x="488" y="50"/>
                  </a:lnTo>
                  <a:lnTo>
                    <a:pt x="504" y="60"/>
                  </a:lnTo>
                  <a:lnTo>
                    <a:pt x="518" y="72"/>
                  </a:lnTo>
                  <a:lnTo>
                    <a:pt x="530" y="84"/>
                  </a:lnTo>
                  <a:lnTo>
                    <a:pt x="538" y="98"/>
                  </a:lnTo>
                  <a:lnTo>
                    <a:pt x="546" y="110"/>
                  </a:lnTo>
                  <a:lnTo>
                    <a:pt x="550" y="124"/>
                  </a:lnTo>
                  <a:lnTo>
                    <a:pt x="552" y="140"/>
                  </a:lnTo>
                  <a:lnTo>
                    <a:pt x="552" y="146"/>
                  </a:lnTo>
                  <a:lnTo>
                    <a:pt x="490" y="174"/>
                  </a:lnTo>
                  <a:lnTo>
                    <a:pt x="482" y="158"/>
                  </a:lnTo>
                  <a:lnTo>
                    <a:pt x="532" y="134"/>
                  </a:lnTo>
                  <a:lnTo>
                    <a:pt x="532" y="134"/>
                  </a:lnTo>
                  <a:lnTo>
                    <a:pt x="530" y="122"/>
                  </a:lnTo>
                  <a:lnTo>
                    <a:pt x="526" y="110"/>
                  </a:lnTo>
                  <a:lnTo>
                    <a:pt x="518" y="100"/>
                  </a:lnTo>
                  <a:lnTo>
                    <a:pt x="510" y="88"/>
                  </a:lnTo>
                  <a:lnTo>
                    <a:pt x="498" y="78"/>
                  </a:lnTo>
                  <a:lnTo>
                    <a:pt x="484" y="68"/>
                  </a:lnTo>
                  <a:lnTo>
                    <a:pt x="470" y="60"/>
                  </a:lnTo>
                  <a:lnTo>
                    <a:pt x="452" y="52"/>
                  </a:lnTo>
                  <a:lnTo>
                    <a:pt x="434" y="44"/>
                  </a:lnTo>
                  <a:lnTo>
                    <a:pt x="414" y="38"/>
                  </a:lnTo>
                  <a:lnTo>
                    <a:pt x="372" y="26"/>
                  </a:lnTo>
                  <a:lnTo>
                    <a:pt x="326" y="20"/>
                  </a:lnTo>
                  <a:lnTo>
                    <a:pt x="300" y="18"/>
                  </a:lnTo>
                  <a:lnTo>
                    <a:pt x="276" y="18"/>
                  </a:lnTo>
                  <a:lnTo>
                    <a:pt x="276" y="18"/>
                  </a:lnTo>
                  <a:lnTo>
                    <a:pt x="250" y="18"/>
                  </a:lnTo>
                  <a:lnTo>
                    <a:pt x="226" y="20"/>
                  </a:lnTo>
                  <a:lnTo>
                    <a:pt x="178" y="26"/>
                  </a:lnTo>
                  <a:lnTo>
                    <a:pt x="156" y="32"/>
                  </a:lnTo>
                  <a:lnTo>
                    <a:pt x="134" y="38"/>
                  </a:lnTo>
                  <a:lnTo>
                    <a:pt x="116" y="44"/>
                  </a:lnTo>
                  <a:lnTo>
                    <a:pt x="98" y="52"/>
                  </a:lnTo>
                  <a:lnTo>
                    <a:pt x="80" y="60"/>
                  </a:lnTo>
                  <a:lnTo>
                    <a:pt x="66" y="70"/>
                  </a:lnTo>
                  <a:lnTo>
                    <a:pt x="52" y="80"/>
                  </a:lnTo>
                  <a:lnTo>
                    <a:pt x="40" y="90"/>
                  </a:lnTo>
                  <a:lnTo>
                    <a:pt x="32" y="100"/>
                  </a:lnTo>
                  <a:lnTo>
                    <a:pt x="24" y="112"/>
                  </a:lnTo>
                  <a:lnTo>
                    <a:pt x="20" y="124"/>
                  </a:lnTo>
                  <a:lnTo>
                    <a:pt x="18" y="136"/>
                  </a:lnTo>
                  <a:lnTo>
                    <a:pt x="62" y="168"/>
                  </a:lnTo>
                  <a:lnTo>
                    <a:pt x="52" y="18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12FE3B51-EBDE-683A-FEBE-6128255033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650" y="1806720"/>
              <a:ext cx="389287" cy="126828"/>
            </a:xfrm>
            <a:custGeom>
              <a:avLst/>
              <a:gdLst>
                <a:gd name="T0" fmla="*/ 166 w 834"/>
                <a:gd name="T1" fmla="*/ 284 h 284"/>
                <a:gd name="T2" fmla="*/ 0 w 834"/>
                <a:gd name="T3" fmla="*/ 202 h 284"/>
                <a:gd name="T4" fmla="*/ 226 w 834"/>
                <a:gd name="T5" fmla="*/ 92 h 284"/>
                <a:gd name="T6" fmla="*/ 418 w 834"/>
                <a:gd name="T7" fmla="*/ 0 h 284"/>
                <a:gd name="T8" fmla="*/ 636 w 834"/>
                <a:gd name="T9" fmla="*/ 106 h 284"/>
                <a:gd name="T10" fmla="*/ 834 w 834"/>
                <a:gd name="T11" fmla="*/ 208 h 284"/>
                <a:gd name="T12" fmla="*/ 678 w 834"/>
                <a:gd name="T13" fmla="*/ 274 h 284"/>
                <a:gd name="T14" fmla="*/ 672 w 834"/>
                <a:gd name="T15" fmla="*/ 258 h 284"/>
                <a:gd name="T16" fmla="*/ 792 w 834"/>
                <a:gd name="T17" fmla="*/ 206 h 284"/>
                <a:gd name="T18" fmla="*/ 628 w 834"/>
                <a:gd name="T19" fmla="*/ 122 h 284"/>
                <a:gd name="T20" fmla="*/ 418 w 834"/>
                <a:gd name="T21" fmla="*/ 20 h 284"/>
                <a:gd name="T22" fmla="*/ 232 w 834"/>
                <a:gd name="T23" fmla="*/ 108 h 284"/>
                <a:gd name="T24" fmla="*/ 42 w 834"/>
                <a:gd name="T25" fmla="*/ 202 h 284"/>
                <a:gd name="T26" fmla="*/ 174 w 834"/>
                <a:gd name="T27" fmla="*/ 268 h 284"/>
                <a:gd name="T28" fmla="*/ 166 w 834"/>
                <a:gd name="T2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34" h="284">
                  <a:moveTo>
                    <a:pt x="166" y="284"/>
                  </a:moveTo>
                  <a:lnTo>
                    <a:pt x="0" y="202"/>
                  </a:lnTo>
                  <a:lnTo>
                    <a:pt x="226" y="92"/>
                  </a:lnTo>
                  <a:lnTo>
                    <a:pt x="418" y="0"/>
                  </a:lnTo>
                  <a:lnTo>
                    <a:pt x="636" y="106"/>
                  </a:lnTo>
                  <a:lnTo>
                    <a:pt x="834" y="208"/>
                  </a:lnTo>
                  <a:lnTo>
                    <a:pt x="678" y="274"/>
                  </a:lnTo>
                  <a:lnTo>
                    <a:pt x="672" y="258"/>
                  </a:lnTo>
                  <a:lnTo>
                    <a:pt x="792" y="206"/>
                  </a:lnTo>
                  <a:lnTo>
                    <a:pt x="628" y="122"/>
                  </a:lnTo>
                  <a:lnTo>
                    <a:pt x="418" y="20"/>
                  </a:lnTo>
                  <a:lnTo>
                    <a:pt x="232" y="108"/>
                  </a:lnTo>
                  <a:lnTo>
                    <a:pt x="42" y="202"/>
                  </a:lnTo>
                  <a:lnTo>
                    <a:pt x="174" y="268"/>
                  </a:lnTo>
                  <a:lnTo>
                    <a:pt x="166" y="28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AD1B2ADA-289C-55DF-8155-2D19B445E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6997" y="1904967"/>
              <a:ext cx="8402" cy="75025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E333EDB1-1C85-070F-75A3-587F2F7533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2061" y="1975526"/>
              <a:ext cx="38275" cy="36619"/>
            </a:xfrm>
            <a:custGeom>
              <a:avLst/>
              <a:gdLst>
                <a:gd name="T0" fmla="*/ 40 w 82"/>
                <a:gd name="T1" fmla="*/ 82 h 82"/>
                <a:gd name="T2" fmla="*/ 40 w 82"/>
                <a:gd name="T3" fmla="*/ 82 h 82"/>
                <a:gd name="T4" fmla="*/ 32 w 82"/>
                <a:gd name="T5" fmla="*/ 82 h 82"/>
                <a:gd name="T6" fmla="*/ 24 w 82"/>
                <a:gd name="T7" fmla="*/ 80 h 82"/>
                <a:gd name="T8" fmla="*/ 18 w 82"/>
                <a:gd name="T9" fmla="*/ 76 h 82"/>
                <a:gd name="T10" fmla="*/ 12 w 82"/>
                <a:gd name="T11" fmla="*/ 70 h 82"/>
                <a:gd name="T12" fmla="*/ 6 w 82"/>
                <a:gd name="T13" fmla="*/ 64 h 82"/>
                <a:gd name="T14" fmla="*/ 2 w 82"/>
                <a:gd name="T15" fmla="*/ 58 h 82"/>
                <a:gd name="T16" fmla="*/ 0 w 82"/>
                <a:gd name="T17" fmla="*/ 50 h 82"/>
                <a:gd name="T18" fmla="*/ 0 w 82"/>
                <a:gd name="T19" fmla="*/ 42 h 82"/>
                <a:gd name="T20" fmla="*/ 0 w 82"/>
                <a:gd name="T21" fmla="*/ 42 h 82"/>
                <a:gd name="T22" fmla="*/ 0 w 82"/>
                <a:gd name="T23" fmla="*/ 34 h 82"/>
                <a:gd name="T24" fmla="*/ 2 w 82"/>
                <a:gd name="T25" fmla="*/ 26 h 82"/>
                <a:gd name="T26" fmla="*/ 6 w 82"/>
                <a:gd name="T27" fmla="*/ 20 h 82"/>
                <a:gd name="T28" fmla="*/ 12 w 82"/>
                <a:gd name="T29" fmla="*/ 12 h 82"/>
                <a:gd name="T30" fmla="*/ 18 w 82"/>
                <a:gd name="T31" fmla="*/ 8 h 82"/>
                <a:gd name="T32" fmla="*/ 24 w 82"/>
                <a:gd name="T33" fmla="*/ 4 h 82"/>
                <a:gd name="T34" fmla="*/ 32 w 82"/>
                <a:gd name="T35" fmla="*/ 2 h 82"/>
                <a:gd name="T36" fmla="*/ 40 w 82"/>
                <a:gd name="T37" fmla="*/ 0 h 82"/>
                <a:gd name="T38" fmla="*/ 40 w 82"/>
                <a:gd name="T39" fmla="*/ 0 h 82"/>
                <a:gd name="T40" fmla="*/ 48 w 82"/>
                <a:gd name="T41" fmla="*/ 2 h 82"/>
                <a:gd name="T42" fmla="*/ 56 w 82"/>
                <a:gd name="T43" fmla="*/ 4 h 82"/>
                <a:gd name="T44" fmla="*/ 64 w 82"/>
                <a:gd name="T45" fmla="*/ 8 h 82"/>
                <a:gd name="T46" fmla="*/ 70 w 82"/>
                <a:gd name="T47" fmla="*/ 12 h 82"/>
                <a:gd name="T48" fmla="*/ 74 w 82"/>
                <a:gd name="T49" fmla="*/ 20 h 82"/>
                <a:gd name="T50" fmla="*/ 78 w 82"/>
                <a:gd name="T51" fmla="*/ 26 h 82"/>
                <a:gd name="T52" fmla="*/ 80 w 82"/>
                <a:gd name="T53" fmla="*/ 34 h 82"/>
                <a:gd name="T54" fmla="*/ 82 w 82"/>
                <a:gd name="T55" fmla="*/ 42 h 82"/>
                <a:gd name="T56" fmla="*/ 82 w 82"/>
                <a:gd name="T57" fmla="*/ 42 h 82"/>
                <a:gd name="T58" fmla="*/ 80 w 82"/>
                <a:gd name="T59" fmla="*/ 50 h 82"/>
                <a:gd name="T60" fmla="*/ 78 w 82"/>
                <a:gd name="T61" fmla="*/ 58 h 82"/>
                <a:gd name="T62" fmla="*/ 74 w 82"/>
                <a:gd name="T63" fmla="*/ 64 h 82"/>
                <a:gd name="T64" fmla="*/ 70 w 82"/>
                <a:gd name="T65" fmla="*/ 70 h 82"/>
                <a:gd name="T66" fmla="*/ 64 w 82"/>
                <a:gd name="T67" fmla="*/ 76 h 82"/>
                <a:gd name="T68" fmla="*/ 56 w 82"/>
                <a:gd name="T69" fmla="*/ 80 h 82"/>
                <a:gd name="T70" fmla="*/ 48 w 82"/>
                <a:gd name="T71" fmla="*/ 82 h 82"/>
                <a:gd name="T72" fmla="*/ 40 w 82"/>
                <a:gd name="T73" fmla="*/ 82 h 82"/>
                <a:gd name="T74" fmla="*/ 40 w 82"/>
                <a:gd name="T75" fmla="*/ 82 h 82"/>
                <a:gd name="T76" fmla="*/ 40 w 82"/>
                <a:gd name="T77" fmla="*/ 18 h 82"/>
                <a:gd name="T78" fmla="*/ 40 w 82"/>
                <a:gd name="T79" fmla="*/ 18 h 82"/>
                <a:gd name="T80" fmla="*/ 32 w 82"/>
                <a:gd name="T81" fmla="*/ 20 h 82"/>
                <a:gd name="T82" fmla="*/ 24 w 82"/>
                <a:gd name="T83" fmla="*/ 26 h 82"/>
                <a:gd name="T84" fmla="*/ 18 w 82"/>
                <a:gd name="T85" fmla="*/ 32 h 82"/>
                <a:gd name="T86" fmla="*/ 18 w 82"/>
                <a:gd name="T87" fmla="*/ 42 h 82"/>
                <a:gd name="T88" fmla="*/ 18 w 82"/>
                <a:gd name="T89" fmla="*/ 42 h 82"/>
                <a:gd name="T90" fmla="*/ 18 w 82"/>
                <a:gd name="T91" fmla="*/ 50 h 82"/>
                <a:gd name="T92" fmla="*/ 24 w 82"/>
                <a:gd name="T93" fmla="*/ 58 h 82"/>
                <a:gd name="T94" fmla="*/ 32 w 82"/>
                <a:gd name="T95" fmla="*/ 64 h 82"/>
                <a:gd name="T96" fmla="*/ 40 w 82"/>
                <a:gd name="T97" fmla="*/ 64 h 82"/>
                <a:gd name="T98" fmla="*/ 40 w 82"/>
                <a:gd name="T99" fmla="*/ 64 h 82"/>
                <a:gd name="T100" fmla="*/ 50 w 82"/>
                <a:gd name="T101" fmla="*/ 64 h 82"/>
                <a:gd name="T102" fmla="*/ 56 w 82"/>
                <a:gd name="T103" fmla="*/ 58 h 82"/>
                <a:gd name="T104" fmla="*/ 62 w 82"/>
                <a:gd name="T105" fmla="*/ 50 h 82"/>
                <a:gd name="T106" fmla="*/ 64 w 82"/>
                <a:gd name="T107" fmla="*/ 42 h 82"/>
                <a:gd name="T108" fmla="*/ 64 w 82"/>
                <a:gd name="T109" fmla="*/ 42 h 82"/>
                <a:gd name="T110" fmla="*/ 62 w 82"/>
                <a:gd name="T111" fmla="*/ 32 h 82"/>
                <a:gd name="T112" fmla="*/ 56 w 82"/>
                <a:gd name="T113" fmla="*/ 26 h 82"/>
                <a:gd name="T114" fmla="*/ 50 w 82"/>
                <a:gd name="T115" fmla="*/ 20 h 82"/>
                <a:gd name="T116" fmla="*/ 40 w 82"/>
                <a:gd name="T117" fmla="*/ 18 h 82"/>
                <a:gd name="T118" fmla="*/ 40 w 82"/>
                <a:gd name="T119" fmla="*/ 1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" h="82">
                  <a:moveTo>
                    <a:pt x="40" y="82"/>
                  </a:moveTo>
                  <a:lnTo>
                    <a:pt x="40" y="8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2" y="70"/>
                  </a:lnTo>
                  <a:lnTo>
                    <a:pt x="6" y="64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20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6" y="4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0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50"/>
                  </a:lnTo>
                  <a:lnTo>
                    <a:pt x="78" y="58"/>
                  </a:lnTo>
                  <a:lnTo>
                    <a:pt x="74" y="64"/>
                  </a:lnTo>
                  <a:lnTo>
                    <a:pt x="70" y="70"/>
                  </a:lnTo>
                  <a:lnTo>
                    <a:pt x="64" y="76"/>
                  </a:lnTo>
                  <a:lnTo>
                    <a:pt x="56" y="80"/>
                  </a:lnTo>
                  <a:lnTo>
                    <a:pt x="48" y="82"/>
                  </a:lnTo>
                  <a:lnTo>
                    <a:pt x="40" y="82"/>
                  </a:lnTo>
                  <a:lnTo>
                    <a:pt x="40" y="82"/>
                  </a:lnTo>
                  <a:close/>
                  <a:moveTo>
                    <a:pt x="40" y="18"/>
                  </a:moveTo>
                  <a:lnTo>
                    <a:pt x="40" y="18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18" y="3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50"/>
                  </a:lnTo>
                  <a:lnTo>
                    <a:pt x="24" y="58"/>
                  </a:lnTo>
                  <a:lnTo>
                    <a:pt x="32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50" y="64"/>
                  </a:lnTo>
                  <a:lnTo>
                    <a:pt x="56" y="58"/>
                  </a:lnTo>
                  <a:lnTo>
                    <a:pt x="62" y="50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62" y="32"/>
                  </a:lnTo>
                  <a:lnTo>
                    <a:pt x="56" y="26"/>
                  </a:ln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21D2571-D431-EB87-FCEA-F3BC3437F357}"/>
              </a:ext>
            </a:extLst>
          </p:cNvPr>
          <p:cNvSpPr txBox="1"/>
          <p:nvPr/>
        </p:nvSpPr>
        <p:spPr>
          <a:xfrm>
            <a:off x="760448" y="3455216"/>
            <a:ext cx="1766518" cy="22006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People and Skills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BB137DE-45C7-0399-16B2-6E90D3C17392}"/>
              </a:ext>
            </a:extLst>
          </p:cNvPr>
          <p:cNvGrpSpPr/>
          <p:nvPr/>
        </p:nvGrpSpPr>
        <p:grpSpPr>
          <a:xfrm>
            <a:off x="129904" y="4316321"/>
            <a:ext cx="566977" cy="461703"/>
            <a:chOff x="-587296" y="3632065"/>
            <a:chExt cx="382109" cy="312722"/>
          </a:xfrm>
        </p:grpSpPr>
        <p:sp>
          <p:nvSpPr>
            <p:cNvPr id="23" name="Rectangle 90">
              <a:extLst>
                <a:ext uri="{FF2B5EF4-FFF2-40B4-BE49-F238E27FC236}">
                  <a16:creationId xmlns:a16="http://schemas.microsoft.com/office/drawing/2014/main" id="{AF7E8DF4-33AE-5F55-2F48-D98E71170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87296" y="3859657"/>
              <a:ext cx="237834" cy="781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4" name="Freeform 91">
              <a:extLst>
                <a:ext uri="{FF2B5EF4-FFF2-40B4-BE49-F238E27FC236}">
                  <a16:creationId xmlns:a16="http://schemas.microsoft.com/office/drawing/2014/main" id="{A1B2AE88-B311-95E7-AFC6-021A5E84A9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26963" y="3745861"/>
              <a:ext cx="63831" cy="121614"/>
            </a:xfrm>
            <a:custGeom>
              <a:avLst/>
              <a:gdLst>
                <a:gd name="T0" fmla="*/ 146 w 146"/>
                <a:gd name="T1" fmla="*/ 280 h 280"/>
                <a:gd name="T2" fmla="*/ 0 w 146"/>
                <a:gd name="T3" fmla="*/ 280 h 280"/>
                <a:gd name="T4" fmla="*/ 0 w 146"/>
                <a:gd name="T5" fmla="*/ 0 h 280"/>
                <a:gd name="T6" fmla="*/ 146 w 146"/>
                <a:gd name="T7" fmla="*/ 0 h 280"/>
                <a:gd name="T8" fmla="*/ 146 w 146"/>
                <a:gd name="T9" fmla="*/ 280 h 280"/>
                <a:gd name="T10" fmla="*/ 18 w 146"/>
                <a:gd name="T11" fmla="*/ 262 h 280"/>
                <a:gd name="T12" fmla="*/ 128 w 146"/>
                <a:gd name="T13" fmla="*/ 262 h 280"/>
                <a:gd name="T14" fmla="*/ 128 w 146"/>
                <a:gd name="T15" fmla="*/ 18 h 280"/>
                <a:gd name="T16" fmla="*/ 18 w 146"/>
                <a:gd name="T17" fmla="*/ 18 h 280"/>
                <a:gd name="T18" fmla="*/ 18 w 146"/>
                <a:gd name="T19" fmla="*/ 262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280">
                  <a:moveTo>
                    <a:pt x="146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280"/>
                  </a:lnTo>
                  <a:close/>
                  <a:moveTo>
                    <a:pt x="18" y="262"/>
                  </a:moveTo>
                  <a:lnTo>
                    <a:pt x="128" y="262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26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5" name="Freeform 92">
              <a:extLst>
                <a:ext uri="{FF2B5EF4-FFF2-40B4-BE49-F238E27FC236}">
                  <a16:creationId xmlns:a16="http://schemas.microsoft.com/office/drawing/2014/main" id="{A4700711-5E42-6C0A-67E4-832AE36C5E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39524" y="3696347"/>
              <a:ext cx="63831" cy="171128"/>
            </a:xfrm>
            <a:custGeom>
              <a:avLst/>
              <a:gdLst>
                <a:gd name="T0" fmla="*/ 146 w 146"/>
                <a:gd name="T1" fmla="*/ 394 h 394"/>
                <a:gd name="T2" fmla="*/ 0 w 146"/>
                <a:gd name="T3" fmla="*/ 394 h 394"/>
                <a:gd name="T4" fmla="*/ 0 w 146"/>
                <a:gd name="T5" fmla="*/ 0 h 394"/>
                <a:gd name="T6" fmla="*/ 146 w 146"/>
                <a:gd name="T7" fmla="*/ 0 h 394"/>
                <a:gd name="T8" fmla="*/ 146 w 146"/>
                <a:gd name="T9" fmla="*/ 394 h 394"/>
                <a:gd name="T10" fmla="*/ 18 w 146"/>
                <a:gd name="T11" fmla="*/ 376 h 394"/>
                <a:gd name="T12" fmla="*/ 128 w 146"/>
                <a:gd name="T13" fmla="*/ 376 h 394"/>
                <a:gd name="T14" fmla="*/ 128 w 146"/>
                <a:gd name="T15" fmla="*/ 18 h 394"/>
                <a:gd name="T16" fmla="*/ 18 w 146"/>
                <a:gd name="T17" fmla="*/ 18 h 394"/>
                <a:gd name="T18" fmla="*/ 18 w 146"/>
                <a:gd name="T19" fmla="*/ 37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394">
                  <a:moveTo>
                    <a:pt x="146" y="394"/>
                  </a:moveTo>
                  <a:lnTo>
                    <a:pt x="0" y="394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394"/>
                  </a:lnTo>
                  <a:close/>
                  <a:moveTo>
                    <a:pt x="18" y="376"/>
                  </a:moveTo>
                  <a:lnTo>
                    <a:pt x="128" y="376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376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6" name="Freeform 93">
              <a:extLst>
                <a:ext uri="{FF2B5EF4-FFF2-40B4-BE49-F238E27FC236}">
                  <a16:creationId xmlns:a16="http://schemas.microsoft.com/office/drawing/2014/main" id="{D2E6DA40-33D9-324C-1B22-FFB37476E9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7331" y="3793638"/>
              <a:ext cx="152144" cy="151149"/>
            </a:xfrm>
            <a:custGeom>
              <a:avLst/>
              <a:gdLst>
                <a:gd name="T0" fmla="*/ 156 w 348"/>
                <a:gd name="T1" fmla="*/ 348 h 348"/>
                <a:gd name="T2" fmla="*/ 106 w 348"/>
                <a:gd name="T3" fmla="*/ 336 h 348"/>
                <a:gd name="T4" fmla="*/ 64 w 348"/>
                <a:gd name="T5" fmla="*/ 308 h 348"/>
                <a:gd name="T6" fmla="*/ 30 w 348"/>
                <a:gd name="T7" fmla="*/ 272 h 348"/>
                <a:gd name="T8" fmla="*/ 8 w 348"/>
                <a:gd name="T9" fmla="*/ 226 h 348"/>
                <a:gd name="T10" fmla="*/ 0 w 348"/>
                <a:gd name="T11" fmla="*/ 174 h 348"/>
                <a:gd name="T12" fmla="*/ 4 w 348"/>
                <a:gd name="T13" fmla="*/ 140 h 348"/>
                <a:gd name="T14" fmla="*/ 20 w 348"/>
                <a:gd name="T15" fmla="*/ 92 h 348"/>
                <a:gd name="T16" fmla="*/ 50 w 348"/>
                <a:gd name="T17" fmla="*/ 50 h 348"/>
                <a:gd name="T18" fmla="*/ 92 w 348"/>
                <a:gd name="T19" fmla="*/ 20 h 348"/>
                <a:gd name="T20" fmla="*/ 140 w 348"/>
                <a:gd name="T21" fmla="*/ 4 h 348"/>
                <a:gd name="T22" fmla="*/ 174 w 348"/>
                <a:gd name="T23" fmla="*/ 0 h 348"/>
                <a:gd name="T24" fmla="*/ 226 w 348"/>
                <a:gd name="T25" fmla="*/ 8 h 348"/>
                <a:gd name="T26" fmla="*/ 272 w 348"/>
                <a:gd name="T27" fmla="*/ 30 h 348"/>
                <a:gd name="T28" fmla="*/ 308 w 348"/>
                <a:gd name="T29" fmla="*/ 64 h 348"/>
                <a:gd name="T30" fmla="*/ 336 w 348"/>
                <a:gd name="T31" fmla="*/ 106 h 348"/>
                <a:gd name="T32" fmla="*/ 348 w 348"/>
                <a:gd name="T33" fmla="*/ 156 h 348"/>
                <a:gd name="T34" fmla="*/ 348 w 348"/>
                <a:gd name="T35" fmla="*/ 192 h 348"/>
                <a:gd name="T36" fmla="*/ 336 w 348"/>
                <a:gd name="T37" fmla="*/ 242 h 348"/>
                <a:gd name="T38" fmla="*/ 308 w 348"/>
                <a:gd name="T39" fmla="*/ 286 h 348"/>
                <a:gd name="T40" fmla="*/ 272 w 348"/>
                <a:gd name="T41" fmla="*/ 320 h 348"/>
                <a:gd name="T42" fmla="*/ 226 w 348"/>
                <a:gd name="T43" fmla="*/ 342 h 348"/>
                <a:gd name="T44" fmla="*/ 174 w 348"/>
                <a:gd name="T45" fmla="*/ 348 h 348"/>
                <a:gd name="T46" fmla="*/ 174 w 348"/>
                <a:gd name="T47" fmla="*/ 18 h 348"/>
                <a:gd name="T48" fmla="*/ 128 w 348"/>
                <a:gd name="T49" fmla="*/ 24 h 348"/>
                <a:gd name="T50" fmla="*/ 86 w 348"/>
                <a:gd name="T51" fmla="*/ 44 h 348"/>
                <a:gd name="T52" fmla="*/ 54 w 348"/>
                <a:gd name="T53" fmla="*/ 74 h 348"/>
                <a:gd name="T54" fmla="*/ 30 w 348"/>
                <a:gd name="T55" fmla="*/ 114 h 348"/>
                <a:gd name="T56" fmla="*/ 18 w 348"/>
                <a:gd name="T57" fmla="*/ 158 h 348"/>
                <a:gd name="T58" fmla="*/ 18 w 348"/>
                <a:gd name="T59" fmla="*/ 190 h 348"/>
                <a:gd name="T60" fmla="*/ 30 w 348"/>
                <a:gd name="T61" fmla="*/ 236 h 348"/>
                <a:gd name="T62" fmla="*/ 54 w 348"/>
                <a:gd name="T63" fmla="*/ 274 h 348"/>
                <a:gd name="T64" fmla="*/ 86 w 348"/>
                <a:gd name="T65" fmla="*/ 304 h 348"/>
                <a:gd name="T66" fmla="*/ 128 w 348"/>
                <a:gd name="T67" fmla="*/ 324 h 348"/>
                <a:gd name="T68" fmla="*/ 174 w 348"/>
                <a:gd name="T69" fmla="*/ 330 h 348"/>
                <a:gd name="T70" fmla="*/ 206 w 348"/>
                <a:gd name="T71" fmla="*/ 328 h 348"/>
                <a:gd name="T72" fmla="*/ 248 w 348"/>
                <a:gd name="T73" fmla="*/ 312 h 348"/>
                <a:gd name="T74" fmla="*/ 284 w 348"/>
                <a:gd name="T75" fmla="*/ 284 h 348"/>
                <a:gd name="T76" fmla="*/ 312 w 348"/>
                <a:gd name="T77" fmla="*/ 248 h 348"/>
                <a:gd name="T78" fmla="*/ 328 w 348"/>
                <a:gd name="T79" fmla="*/ 206 h 348"/>
                <a:gd name="T80" fmla="*/ 330 w 348"/>
                <a:gd name="T81" fmla="*/ 174 h 348"/>
                <a:gd name="T82" fmla="*/ 324 w 348"/>
                <a:gd name="T83" fmla="*/ 128 h 348"/>
                <a:gd name="T84" fmla="*/ 304 w 348"/>
                <a:gd name="T85" fmla="*/ 86 h 348"/>
                <a:gd name="T86" fmla="*/ 274 w 348"/>
                <a:gd name="T87" fmla="*/ 54 h 348"/>
                <a:gd name="T88" fmla="*/ 236 w 348"/>
                <a:gd name="T89" fmla="*/ 30 h 348"/>
                <a:gd name="T90" fmla="*/ 190 w 348"/>
                <a:gd name="T91" fmla="*/ 1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" h="348">
                  <a:moveTo>
                    <a:pt x="174" y="348"/>
                  </a:moveTo>
                  <a:lnTo>
                    <a:pt x="174" y="348"/>
                  </a:lnTo>
                  <a:lnTo>
                    <a:pt x="156" y="348"/>
                  </a:lnTo>
                  <a:lnTo>
                    <a:pt x="140" y="346"/>
                  </a:lnTo>
                  <a:lnTo>
                    <a:pt x="122" y="342"/>
                  </a:lnTo>
                  <a:lnTo>
                    <a:pt x="106" y="336"/>
                  </a:lnTo>
                  <a:lnTo>
                    <a:pt x="92" y="328"/>
                  </a:lnTo>
                  <a:lnTo>
                    <a:pt x="76" y="320"/>
                  </a:lnTo>
                  <a:lnTo>
                    <a:pt x="64" y="308"/>
                  </a:lnTo>
                  <a:lnTo>
                    <a:pt x="50" y="298"/>
                  </a:lnTo>
                  <a:lnTo>
                    <a:pt x="40" y="286"/>
                  </a:lnTo>
                  <a:lnTo>
                    <a:pt x="30" y="272"/>
                  </a:lnTo>
                  <a:lnTo>
                    <a:pt x="20" y="258"/>
                  </a:lnTo>
                  <a:lnTo>
                    <a:pt x="14" y="242"/>
                  </a:lnTo>
                  <a:lnTo>
                    <a:pt x="8" y="226"/>
                  </a:lnTo>
                  <a:lnTo>
                    <a:pt x="4" y="210"/>
                  </a:lnTo>
                  <a:lnTo>
                    <a:pt x="0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56"/>
                  </a:lnTo>
                  <a:lnTo>
                    <a:pt x="4" y="140"/>
                  </a:lnTo>
                  <a:lnTo>
                    <a:pt x="8" y="122"/>
                  </a:lnTo>
                  <a:lnTo>
                    <a:pt x="14" y="106"/>
                  </a:lnTo>
                  <a:lnTo>
                    <a:pt x="20" y="92"/>
                  </a:lnTo>
                  <a:lnTo>
                    <a:pt x="30" y="76"/>
                  </a:lnTo>
                  <a:lnTo>
                    <a:pt x="40" y="64"/>
                  </a:lnTo>
                  <a:lnTo>
                    <a:pt x="50" y="50"/>
                  </a:lnTo>
                  <a:lnTo>
                    <a:pt x="64" y="40"/>
                  </a:lnTo>
                  <a:lnTo>
                    <a:pt x="76" y="30"/>
                  </a:lnTo>
                  <a:lnTo>
                    <a:pt x="92" y="20"/>
                  </a:lnTo>
                  <a:lnTo>
                    <a:pt x="106" y="14"/>
                  </a:lnTo>
                  <a:lnTo>
                    <a:pt x="122" y="8"/>
                  </a:lnTo>
                  <a:lnTo>
                    <a:pt x="140" y="4"/>
                  </a:lnTo>
                  <a:lnTo>
                    <a:pt x="156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10" y="4"/>
                  </a:lnTo>
                  <a:lnTo>
                    <a:pt x="226" y="8"/>
                  </a:lnTo>
                  <a:lnTo>
                    <a:pt x="242" y="14"/>
                  </a:lnTo>
                  <a:lnTo>
                    <a:pt x="258" y="20"/>
                  </a:lnTo>
                  <a:lnTo>
                    <a:pt x="272" y="30"/>
                  </a:lnTo>
                  <a:lnTo>
                    <a:pt x="286" y="40"/>
                  </a:lnTo>
                  <a:lnTo>
                    <a:pt x="298" y="50"/>
                  </a:lnTo>
                  <a:lnTo>
                    <a:pt x="308" y="64"/>
                  </a:lnTo>
                  <a:lnTo>
                    <a:pt x="318" y="76"/>
                  </a:lnTo>
                  <a:lnTo>
                    <a:pt x="328" y="92"/>
                  </a:lnTo>
                  <a:lnTo>
                    <a:pt x="336" y="106"/>
                  </a:lnTo>
                  <a:lnTo>
                    <a:pt x="340" y="122"/>
                  </a:lnTo>
                  <a:lnTo>
                    <a:pt x="346" y="140"/>
                  </a:lnTo>
                  <a:lnTo>
                    <a:pt x="348" y="156"/>
                  </a:lnTo>
                  <a:lnTo>
                    <a:pt x="348" y="174"/>
                  </a:lnTo>
                  <a:lnTo>
                    <a:pt x="348" y="174"/>
                  </a:lnTo>
                  <a:lnTo>
                    <a:pt x="348" y="192"/>
                  </a:lnTo>
                  <a:lnTo>
                    <a:pt x="346" y="210"/>
                  </a:lnTo>
                  <a:lnTo>
                    <a:pt x="340" y="226"/>
                  </a:lnTo>
                  <a:lnTo>
                    <a:pt x="336" y="242"/>
                  </a:lnTo>
                  <a:lnTo>
                    <a:pt x="328" y="258"/>
                  </a:lnTo>
                  <a:lnTo>
                    <a:pt x="318" y="272"/>
                  </a:lnTo>
                  <a:lnTo>
                    <a:pt x="308" y="286"/>
                  </a:lnTo>
                  <a:lnTo>
                    <a:pt x="298" y="298"/>
                  </a:lnTo>
                  <a:lnTo>
                    <a:pt x="286" y="308"/>
                  </a:lnTo>
                  <a:lnTo>
                    <a:pt x="272" y="320"/>
                  </a:lnTo>
                  <a:lnTo>
                    <a:pt x="258" y="328"/>
                  </a:lnTo>
                  <a:lnTo>
                    <a:pt x="242" y="336"/>
                  </a:lnTo>
                  <a:lnTo>
                    <a:pt x="226" y="342"/>
                  </a:lnTo>
                  <a:lnTo>
                    <a:pt x="210" y="346"/>
                  </a:lnTo>
                  <a:lnTo>
                    <a:pt x="192" y="348"/>
                  </a:lnTo>
                  <a:lnTo>
                    <a:pt x="174" y="348"/>
                  </a:lnTo>
                  <a:lnTo>
                    <a:pt x="174" y="348"/>
                  </a:lnTo>
                  <a:close/>
                  <a:moveTo>
                    <a:pt x="174" y="18"/>
                  </a:moveTo>
                  <a:lnTo>
                    <a:pt x="174" y="18"/>
                  </a:lnTo>
                  <a:lnTo>
                    <a:pt x="158" y="18"/>
                  </a:lnTo>
                  <a:lnTo>
                    <a:pt x="142" y="20"/>
                  </a:lnTo>
                  <a:lnTo>
                    <a:pt x="128" y="24"/>
                  </a:lnTo>
                  <a:lnTo>
                    <a:pt x="114" y="30"/>
                  </a:lnTo>
                  <a:lnTo>
                    <a:pt x="100" y="36"/>
                  </a:lnTo>
                  <a:lnTo>
                    <a:pt x="86" y="44"/>
                  </a:lnTo>
                  <a:lnTo>
                    <a:pt x="74" y="54"/>
                  </a:lnTo>
                  <a:lnTo>
                    <a:pt x="64" y="64"/>
                  </a:lnTo>
                  <a:lnTo>
                    <a:pt x="54" y="74"/>
                  </a:lnTo>
                  <a:lnTo>
                    <a:pt x="44" y="86"/>
                  </a:lnTo>
                  <a:lnTo>
                    <a:pt x="36" y="100"/>
                  </a:lnTo>
                  <a:lnTo>
                    <a:pt x="30" y="114"/>
                  </a:lnTo>
                  <a:lnTo>
                    <a:pt x="24" y="128"/>
                  </a:lnTo>
                  <a:lnTo>
                    <a:pt x="20" y="142"/>
                  </a:lnTo>
                  <a:lnTo>
                    <a:pt x="18" y="158"/>
                  </a:lnTo>
                  <a:lnTo>
                    <a:pt x="18" y="174"/>
                  </a:lnTo>
                  <a:lnTo>
                    <a:pt x="18" y="174"/>
                  </a:lnTo>
                  <a:lnTo>
                    <a:pt x="18" y="190"/>
                  </a:lnTo>
                  <a:lnTo>
                    <a:pt x="20" y="206"/>
                  </a:lnTo>
                  <a:lnTo>
                    <a:pt x="24" y="220"/>
                  </a:lnTo>
                  <a:lnTo>
                    <a:pt x="30" y="236"/>
                  </a:lnTo>
                  <a:lnTo>
                    <a:pt x="36" y="248"/>
                  </a:lnTo>
                  <a:lnTo>
                    <a:pt x="44" y="262"/>
                  </a:lnTo>
                  <a:lnTo>
                    <a:pt x="54" y="274"/>
                  </a:lnTo>
                  <a:lnTo>
                    <a:pt x="64" y="284"/>
                  </a:lnTo>
                  <a:lnTo>
                    <a:pt x="74" y="296"/>
                  </a:lnTo>
                  <a:lnTo>
                    <a:pt x="86" y="304"/>
                  </a:lnTo>
                  <a:lnTo>
                    <a:pt x="100" y="312"/>
                  </a:lnTo>
                  <a:lnTo>
                    <a:pt x="114" y="318"/>
                  </a:lnTo>
                  <a:lnTo>
                    <a:pt x="128" y="324"/>
                  </a:lnTo>
                  <a:lnTo>
                    <a:pt x="142" y="328"/>
                  </a:lnTo>
                  <a:lnTo>
                    <a:pt x="158" y="330"/>
                  </a:lnTo>
                  <a:lnTo>
                    <a:pt x="174" y="330"/>
                  </a:lnTo>
                  <a:lnTo>
                    <a:pt x="174" y="330"/>
                  </a:lnTo>
                  <a:lnTo>
                    <a:pt x="190" y="330"/>
                  </a:lnTo>
                  <a:lnTo>
                    <a:pt x="206" y="328"/>
                  </a:lnTo>
                  <a:lnTo>
                    <a:pt x="220" y="324"/>
                  </a:lnTo>
                  <a:lnTo>
                    <a:pt x="236" y="318"/>
                  </a:lnTo>
                  <a:lnTo>
                    <a:pt x="248" y="312"/>
                  </a:lnTo>
                  <a:lnTo>
                    <a:pt x="262" y="304"/>
                  </a:lnTo>
                  <a:lnTo>
                    <a:pt x="274" y="296"/>
                  </a:lnTo>
                  <a:lnTo>
                    <a:pt x="284" y="284"/>
                  </a:lnTo>
                  <a:lnTo>
                    <a:pt x="296" y="274"/>
                  </a:lnTo>
                  <a:lnTo>
                    <a:pt x="304" y="262"/>
                  </a:lnTo>
                  <a:lnTo>
                    <a:pt x="312" y="248"/>
                  </a:lnTo>
                  <a:lnTo>
                    <a:pt x="318" y="236"/>
                  </a:lnTo>
                  <a:lnTo>
                    <a:pt x="324" y="220"/>
                  </a:lnTo>
                  <a:lnTo>
                    <a:pt x="328" y="206"/>
                  </a:lnTo>
                  <a:lnTo>
                    <a:pt x="330" y="190"/>
                  </a:lnTo>
                  <a:lnTo>
                    <a:pt x="330" y="174"/>
                  </a:lnTo>
                  <a:lnTo>
                    <a:pt x="330" y="174"/>
                  </a:lnTo>
                  <a:lnTo>
                    <a:pt x="330" y="158"/>
                  </a:lnTo>
                  <a:lnTo>
                    <a:pt x="328" y="142"/>
                  </a:lnTo>
                  <a:lnTo>
                    <a:pt x="324" y="128"/>
                  </a:lnTo>
                  <a:lnTo>
                    <a:pt x="318" y="114"/>
                  </a:lnTo>
                  <a:lnTo>
                    <a:pt x="312" y="100"/>
                  </a:lnTo>
                  <a:lnTo>
                    <a:pt x="304" y="86"/>
                  </a:lnTo>
                  <a:lnTo>
                    <a:pt x="296" y="74"/>
                  </a:lnTo>
                  <a:lnTo>
                    <a:pt x="284" y="64"/>
                  </a:lnTo>
                  <a:lnTo>
                    <a:pt x="274" y="54"/>
                  </a:lnTo>
                  <a:lnTo>
                    <a:pt x="262" y="44"/>
                  </a:lnTo>
                  <a:lnTo>
                    <a:pt x="248" y="36"/>
                  </a:lnTo>
                  <a:lnTo>
                    <a:pt x="236" y="30"/>
                  </a:lnTo>
                  <a:lnTo>
                    <a:pt x="220" y="24"/>
                  </a:lnTo>
                  <a:lnTo>
                    <a:pt x="206" y="20"/>
                  </a:lnTo>
                  <a:lnTo>
                    <a:pt x="190" y="18"/>
                  </a:lnTo>
                  <a:lnTo>
                    <a:pt x="174" y="18"/>
                  </a:lnTo>
                  <a:lnTo>
                    <a:pt x="174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7" name="Rectangle 94">
              <a:extLst>
                <a:ext uri="{FF2B5EF4-FFF2-40B4-BE49-F238E27FC236}">
                  <a16:creationId xmlns:a16="http://schemas.microsoft.com/office/drawing/2014/main" id="{C457EE58-C60E-B4AF-3319-76717A225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84757" y="3836203"/>
              <a:ext cx="7870" cy="80787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8" name="Freeform 96">
              <a:extLst>
                <a:ext uri="{FF2B5EF4-FFF2-40B4-BE49-F238E27FC236}">
                  <a16:creationId xmlns:a16="http://schemas.microsoft.com/office/drawing/2014/main" id="{0AEB83B9-0C92-6BD3-6D9C-E0FEDF14D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2085" y="3632065"/>
              <a:ext cx="63831" cy="210219"/>
            </a:xfrm>
            <a:custGeom>
              <a:avLst/>
              <a:gdLst>
                <a:gd name="T0" fmla="*/ 18 w 146"/>
                <a:gd name="T1" fmla="*/ 484 h 484"/>
                <a:gd name="T2" fmla="*/ 0 w 146"/>
                <a:gd name="T3" fmla="*/ 484 h 484"/>
                <a:gd name="T4" fmla="*/ 0 w 146"/>
                <a:gd name="T5" fmla="*/ 0 h 484"/>
                <a:gd name="T6" fmla="*/ 146 w 146"/>
                <a:gd name="T7" fmla="*/ 0 h 484"/>
                <a:gd name="T8" fmla="*/ 146 w 146"/>
                <a:gd name="T9" fmla="*/ 390 h 484"/>
                <a:gd name="T10" fmla="*/ 128 w 146"/>
                <a:gd name="T11" fmla="*/ 390 h 484"/>
                <a:gd name="T12" fmla="*/ 128 w 146"/>
                <a:gd name="T13" fmla="*/ 18 h 484"/>
                <a:gd name="T14" fmla="*/ 18 w 146"/>
                <a:gd name="T15" fmla="*/ 18 h 484"/>
                <a:gd name="T16" fmla="*/ 18 w 146"/>
                <a:gd name="T17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484">
                  <a:moveTo>
                    <a:pt x="18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390"/>
                  </a:lnTo>
                  <a:lnTo>
                    <a:pt x="128" y="390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48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9" name="Freeform 95">
              <a:extLst>
                <a:ext uri="{FF2B5EF4-FFF2-40B4-BE49-F238E27FC236}">
                  <a16:creationId xmlns:a16="http://schemas.microsoft.com/office/drawing/2014/main" id="{F4031EE9-FBD4-F1BE-EEE3-E32F73811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-310114" y="3830991"/>
              <a:ext cx="57710" cy="33878"/>
            </a:xfrm>
            <a:custGeom>
              <a:avLst/>
              <a:gdLst>
                <a:gd name="T0" fmla="*/ 118 w 132"/>
                <a:gd name="T1" fmla="*/ 78 h 78"/>
                <a:gd name="T2" fmla="*/ 66 w 132"/>
                <a:gd name="T3" fmla="*/ 26 h 78"/>
                <a:gd name="T4" fmla="*/ 14 w 132"/>
                <a:gd name="T5" fmla="*/ 78 h 78"/>
                <a:gd name="T6" fmla="*/ 0 w 132"/>
                <a:gd name="T7" fmla="*/ 66 h 78"/>
                <a:gd name="T8" fmla="*/ 66 w 132"/>
                <a:gd name="T9" fmla="*/ 0 h 78"/>
                <a:gd name="T10" fmla="*/ 132 w 132"/>
                <a:gd name="T11" fmla="*/ 66 h 78"/>
                <a:gd name="T12" fmla="*/ 118 w 13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78">
                  <a:moveTo>
                    <a:pt x="118" y="78"/>
                  </a:moveTo>
                  <a:lnTo>
                    <a:pt x="66" y="26"/>
                  </a:lnTo>
                  <a:lnTo>
                    <a:pt x="14" y="78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32" y="66"/>
                  </a:lnTo>
                  <a:lnTo>
                    <a:pt x="118" y="7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229FBD4E-A294-F3FA-7308-B25F09E955D1}"/>
              </a:ext>
            </a:extLst>
          </p:cNvPr>
          <p:cNvSpPr txBox="1"/>
          <p:nvPr/>
        </p:nvSpPr>
        <p:spPr>
          <a:xfrm>
            <a:off x="765397" y="4338177"/>
            <a:ext cx="1818345" cy="403187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Enterprise and Investment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CD27EE7-9E33-67DD-8D4E-BBD76D773EB3}"/>
              </a:ext>
            </a:extLst>
          </p:cNvPr>
          <p:cNvGrpSpPr/>
          <p:nvPr/>
        </p:nvGrpSpPr>
        <p:grpSpPr>
          <a:xfrm>
            <a:off x="125912" y="5192607"/>
            <a:ext cx="525215" cy="419376"/>
            <a:chOff x="6865938" y="4656138"/>
            <a:chExt cx="1663700" cy="1308100"/>
          </a:xfrm>
          <a:solidFill>
            <a:srgbClr val="2E2E38"/>
          </a:solidFill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732249D8-FF12-DE31-B0FF-A252B7E528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15213" y="4789488"/>
              <a:ext cx="409575" cy="1174750"/>
            </a:xfrm>
            <a:custGeom>
              <a:avLst/>
              <a:gdLst>
                <a:gd name="T0" fmla="*/ 258 w 258"/>
                <a:gd name="T1" fmla="*/ 740 h 740"/>
                <a:gd name="T2" fmla="*/ 0 w 258"/>
                <a:gd name="T3" fmla="*/ 740 h 740"/>
                <a:gd name="T4" fmla="*/ 0 w 258"/>
                <a:gd name="T5" fmla="*/ 0 h 740"/>
                <a:gd name="T6" fmla="*/ 258 w 258"/>
                <a:gd name="T7" fmla="*/ 0 h 740"/>
                <a:gd name="T8" fmla="*/ 258 w 258"/>
                <a:gd name="T9" fmla="*/ 740 h 740"/>
                <a:gd name="T10" fmla="*/ 18 w 258"/>
                <a:gd name="T11" fmla="*/ 722 h 740"/>
                <a:gd name="T12" fmla="*/ 240 w 258"/>
                <a:gd name="T13" fmla="*/ 722 h 740"/>
                <a:gd name="T14" fmla="*/ 240 w 258"/>
                <a:gd name="T15" fmla="*/ 18 h 740"/>
                <a:gd name="T16" fmla="*/ 18 w 258"/>
                <a:gd name="T17" fmla="*/ 18 h 740"/>
                <a:gd name="T18" fmla="*/ 18 w 258"/>
                <a:gd name="T19" fmla="*/ 72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740">
                  <a:moveTo>
                    <a:pt x="258" y="740"/>
                  </a:moveTo>
                  <a:lnTo>
                    <a:pt x="0" y="740"/>
                  </a:lnTo>
                  <a:lnTo>
                    <a:pt x="0" y="0"/>
                  </a:lnTo>
                  <a:lnTo>
                    <a:pt x="258" y="0"/>
                  </a:lnTo>
                  <a:lnTo>
                    <a:pt x="258" y="740"/>
                  </a:lnTo>
                  <a:close/>
                  <a:moveTo>
                    <a:pt x="18" y="722"/>
                  </a:moveTo>
                  <a:lnTo>
                    <a:pt x="240" y="722"/>
                  </a:lnTo>
                  <a:lnTo>
                    <a:pt x="240" y="18"/>
                  </a:lnTo>
                  <a:lnTo>
                    <a:pt x="18" y="18"/>
                  </a:lnTo>
                  <a:lnTo>
                    <a:pt x="18" y="7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7C6B4C09-CB76-5C56-546D-5DABE12738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4688" y="5351463"/>
              <a:ext cx="419100" cy="612775"/>
            </a:xfrm>
            <a:custGeom>
              <a:avLst/>
              <a:gdLst>
                <a:gd name="T0" fmla="*/ 264 w 264"/>
                <a:gd name="T1" fmla="*/ 386 h 386"/>
                <a:gd name="T2" fmla="*/ 0 w 264"/>
                <a:gd name="T3" fmla="*/ 386 h 386"/>
                <a:gd name="T4" fmla="*/ 0 w 264"/>
                <a:gd name="T5" fmla="*/ 0 h 386"/>
                <a:gd name="T6" fmla="*/ 264 w 264"/>
                <a:gd name="T7" fmla="*/ 0 h 386"/>
                <a:gd name="T8" fmla="*/ 264 w 264"/>
                <a:gd name="T9" fmla="*/ 386 h 386"/>
                <a:gd name="T10" fmla="*/ 18 w 264"/>
                <a:gd name="T11" fmla="*/ 368 h 386"/>
                <a:gd name="T12" fmla="*/ 246 w 264"/>
                <a:gd name="T13" fmla="*/ 368 h 386"/>
                <a:gd name="T14" fmla="*/ 246 w 264"/>
                <a:gd name="T15" fmla="*/ 18 h 386"/>
                <a:gd name="T16" fmla="*/ 18 w 264"/>
                <a:gd name="T17" fmla="*/ 18 h 386"/>
                <a:gd name="T18" fmla="*/ 18 w 264"/>
                <a:gd name="T19" fmla="*/ 36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" h="386">
                  <a:moveTo>
                    <a:pt x="264" y="386"/>
                  </a:moveTo>
                  <a:lnTo>
                    <a:pt x="0" y="386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386"/>
                  </a:lnTo>
                  <a:close/>
                  <a:moveTo>
                    <a:pt x="18" y="368"/>
                  </a:moveTo>
                  <a:lnTo>
                    <a:pt x="246" y="368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3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2" name="Rectangle 7">
              <a:extLst>
                <a:ext uri="{FF2B5EF4-FFF2-40B4-BE49-F238E27FC236}">
                  <a16:creationId xmlns:a16="http://schemas.microsoft.com/office/drawing/2014/main" id="{4D14704B-E285-D27F-C517-507190427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3" name="Rectangle 8">
              <a:extLst>
                <a:ext uri="{FF2B5EF4-FFF2-40B4-BE49-F238E27FC236}">
                  <a16:creationId xmlns:a16="http://schemas.microsoft.com/office/drawing/2014/main" id="{476173B5-1B7C-AD30-65AE-E4DE45E6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4" name="Rectangle 9">
              <a:extLst>
                <a:ext uri="{FF2B5EF4-FFF2-40B4-BE49-F238E27FC236}">
                  <a16:creationId xmlns:a16="http://schemas.microsoft.com/office/drawing/2014/main" id="{92114DB7-5F25-800A-1E95-BECC210C8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5" name="Rectangle 10">
              <a:extLst>
                <a:ext uri="{FF2B5EF4-FFF2-40B4-BE49-F238E27FC236}">
                  <a16:creationId xmlns:a16="http://schemas.microsoft.com/office/drawing/2014/main" id="{C6F9A6B4-4278-E9FA-364D-6CAE696F4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6" name="Rectangle 11">
              <a:extLst>
                <a:ext uri="{FF2B5EF4-FFF2-40B4-BE49-F238E27FC236}">
                  <a16:creationId xmlns:a16="http://schemas.microsoft.com/office/drawing/2014/main" id="{61F01849-F4A1-A633-F04E-82E9E9545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7" name="Rectangle 12">
              <a:extLst>
                <a:ext uri="{FF2B5EF4-FFF2-40B4-BE49-F238E27FC236}">
                  <a16:creationId xmlns:a16="http://schemas.microsoft.com/office/drawing/2014/main" id="{B70E53A4-3148-552B-A853-D37F9FFD1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8" name="Rectangle 13">
              <a:extLst>
                <a:ext uri="{FF2B5EF4-FFF2-40B4-BE49-F238E27FC236}">
                  <a16:creationId xmlns:a16="http://schemas.microsoft.com/office/drawing/2014/main" id="{269CDB15-BF61-4CC6-25AA-1E7229748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9" name="Rectangle 14">
              <a:extLst>
                <a:ext uri="{FF2B5EF4-FFF2-40B4-BE49-F238E27FC236}">
                  <a16:creationId xmlns:a16="http://schemas.microsoft.com/office/drawing/2014/main" id="{3166028D-30B5-B803-A168-54B9D931A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0" name="Rectangle 15">
              <a:extLst>
                <a:ext uri="{FF2B5EF4-FFF2-40B4-BE49-F238E27FC236}">
                  <a16:creationId xmlns:a16="http://schemas.microsoft.com/office/drawing/2014/main" id="{74265D5B-48EB-D32D-54A5-D5EF7DDEF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1" name="Rectangle 16">
              <a:extLst>
                <a:ext uri="{FF2B5EF4-FFF2-40B4-BE49-F238E27FC236}">
                  <a16:creationId xmlns:a16="http://schemas.microsoft.com/office/drawing/2014/main" id="{D3A2C49D-2861-00E2-DA65-F8D8ADA4C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2" name="Rectangle 17">
              <a:extLst>
                <a:ext uri="{FF2B5EF4-FFF2-40B4-BE49-F238E27FC236}">
                  <a16:creationId xmlns:a16="http://schemas.microsoft.com/office/drawing/2014/main" id="{8D0918E9-8E2E-B509-8A47-7C27457F5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3" name="Rectangle 18">
              <a:extLst>
                <a:ext uri="{FF2B5EF4-FFF2-40B4-BE49-F238E27FC236}">
                  <a16:creationId xmlns:a16="http://schemas.microsoft.com/office/drawing/2014/main" id="{320679AA-77B5-55D6-B957-E3178FB39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4" name="Rectangle 19">
              <a:extLst>
                <a:ext uri="{FF2B5EF4-FFF2-40B4-BE49-F238E27FC236}">
                  <a16:creationId xmlns:a16="http://schemas.microsoft.com/office/drawing/2014/main" id="{9136199E-7B32-829E-100C-EF02E108D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5" name="Rectangle 20">
              <a:extLst>
                <a:ext uri="{FF2B5EF4-FFF2-40B4-BE49-F238E27FC236}">
                  <a16:creationId xmlns:a16="http://schemas.microsoft.com/office/drawing/2014/main" id="{E1E5C89C-7544-39EA-3838-3E09CE9BD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6" name="Rectangle 21">
              <a:extLst>
                <a:ext uri="{FF2B5EF4-FFF2-40B4-BE49-F238E27FC236}">
                  <a16:creationId xmlns:a16="http://schemas.microsoft.com/office/drawing/2014/main" id="{3EC54069-D268-9C58-F18F-BBA841E6C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7" name="Rectangle 22">
              <a:extLst>
                <a:ext uri="{FF2B5EF4-FFF2-40B4-BE49-F238E27FC236}">
                  <a16:creationId xmlns:a16="http://schemas.microsoft.com/office/drawing/2014/main" id="{2C9D23D2-13A0-43F6-F332-73AEA290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BD5CF92B-0E54-E764-18DD-A79E8584D9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4063" y="5764213"/>
              <a:ext cx="260350" cy="114300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35B1E08D-E2B7-3509-D63D-8CBD502C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6213" y="5170488"/>
              <a:ext cx="419100" cy="793750"/>
            </a:xfrm>
            <a:custGeom>
              <a:avLst/>
              <a:gdLst>
                <a:gd name="T0" fmla="*/ 264 w 264"/>
                <a:gd name="T1" fmla="*/ 500 h 500"/>
                <a:gd name="T2" fmla="*/ 0 w 264"/>
                <a:gd name="T3" fmla="*/ 500 h 500"/>
                <a:gd name="T4" fmla="*/ 0 w 264"/>
                <a:gd name="T5" fmla="*/ 0 h 500"/>
                <a:gd name="T6" fmla="*/ 264 w 264"/>
                <a:gd name="T7" fmla="*/ 0 h 500"/>
                <a:gd name="T8" fmla="*/ 264 w 264"/>
                <a:gd name="T9" fmla="*/ 250 h 500"/>
                <a:gd name="T10" fmla="*/ 246 w 264"/>
                <a:gd name="T11" fmla="*/ 250 h 500"/>
                <a:gd name="T12" fmla="*/ 246 w 264"/>
                <a:gd name="T13" fmla="*/ 18 h 500"/>
                <a:gd name="T14" fmla="*/ 18 w 264"/>
                <a:gd name="T15" fmla="*/ 18 h 500"/>
                <a:gd name="T16" fmla="*/ 18 w 264"/>
                <a:gd name="T17" fmla="*/ 482 h 500"/>
                <a:gd name="T18" fmla="*/ 264 w 264"/>
                <a:gd name="T19" fmla="*/ 482 h 500"/>
                <a:gd name="T20" fmla="*/ 264 w 264"/>
                <a:gd name="T21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500">
                  <a:moveTo>
                    <a:pt x="264" y="500"/>
                  </a:moveTo>
                  <a:lnTo>
                    <a:pt x="0" y="500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250"/>
                  </a:lnTo>
                  <a:lnTo>
                    <a:pt x="246" y="250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482"/>
                  </a:lnTo>
                  <a:lnTo>
                    <a:pt x="264" y="482"/>
                  </a:lnTo>
                  <a:lnTo>
                    <a:pt x="264" y="5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0" name="Rectangle 25">
              <a:extLst>
                <a:ext uri="{FF2B5EF4-FFF2-40B4-BE49-F238E27FC236}">
                  <a16:creationId xmlns:a16="http://schemas.microsoft.com/office/drawing/2014/main" id="{92323002-0CA0-F983-F7A3-ED68B9733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1" name="Rectangle 26">
              <a:extLst>
                <a:ext uri="{FF2B5EF4-FFF2-40B4-BE49-F238E27FC236}">
                  <a16:creationId xmlns:a16="http://schemas.microsoft.com/office/drawing/2014/main" id="{1F4FA6F1-2B89-2630-A622-66DC63517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2" name="Rectangle 27">
              <a:extLst>
                <a:ext uri="{FF2B5EF4-FFF2-40B4-BE49-F238E27FC236}">
                  <a16:creationId xmlns:a16="http://schemas.microsoft.com/office/drawing/2014/main" id="{3253AB63-4242-F926-A8A6-95A28E2F1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3" name="Rectangle 28">
              <a:extLst>
                <a:ext uri="{FF2B5EF4-FFF2-40B4-BE49-F238E27FC236}">
                  <a16:creationId xmlns:a16="http://schemas.microsoft.com/office/drawing/2014/main" id="{834AFAE4-E0A3-E0E4-E0C1-A72D3194E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4" name="Rectangle 29">
              <a:extLst>
                <a:ext uri="{FF2B5EF4-FFF2-40B4-BE49-F238E27FC236}">
                  <a16:creationId xmlns:a16="http://schemas.microsoft.com/office/drawing/2014/main" id="{C75BB838-BF52-97EA-13C4-B529D4FEA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5" name="Rectangle 30">
              <a:extLst>
                <a:ext uri="{FF2B5EF4-FFF2-40B4-BE49-F238E27FC236}">
                  <a16:creationId xmlns:a16="http://schemas.microsoft.com/office/drawing/2014/main" id="{BC78EC8A-8D90-11A2-3C0E-5B48B5522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6" name="Rectangle 31">
              <a:extLst>
                <a:ext uri="{FF2B5EF4-FFF2-40B4-BE49-F238E27FC236}">
                  <a16:creationId xmlns:a16="http://schemas.microsoft.com/office/drawing/2014/main" id="{5102160E-C545-5668-A730-00B4A4B38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7" name="Rectangle 32">
              <a:extLst>
                <a:ext uri="{FF2B5EF4-FFF2-40B4-BE49-F238E27FC236}">
                  <a16:creationId xmlns:a16="http://schemas.microsoft.com/office/drawing/2014/main" id="{7F120665-C22F-4E9A-5A49-7B5B582B2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8" name="Rectangle 33">
              <a:extLst>
                <a:ext uri="{FF2B5EF4-FFF2-40B4-BE49-F238E27FC236}">
                  <a16:creationId xmlns:a16="http://schemas.microsoft.com/office/drawing/2014/main" id="{71A006E3-476E-69E4-0973-7646A8BCC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9" name="Rectangle 34">
              <a:extLst>
                <a:ext uri="{FF2B5EF4-FFF2-40B4-BE49-F238E27FC236}">
                  <a16:creationId xmlns:a16="http://schemas.microsoft.com/office/drawing/2014/main" id="{82189C36-480C-1D2A-C47B-DC3A844D9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0" name="Rectangle 35">
              <a:extLst>
                <a:ext uri="{FF2B5EF4-FFF2-40B4-BE49-F238E27FC236}">
                  <a16:creationId xmlns:a16="http://schemas.microsoft.com/office/drawing/2014/main" id="{FA97CEA0-6DFE-DA5B-4090-495725CD5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1" name="Rectangle 36">
              <a:extLst>
                <a:ext uri="{FF2B5EF4-FFF2-40B4-BE49-F238E27FC236}">
                  <a16:creationId xmlns:a16="http://schemas.microsoft.com/office/drawing/2014/main" id="{04EC72B1-0D38-67BF-6A2F-8FC73A84C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2" name="Rectangle 37">
              <a:extLst>
                <a:ext uri="{FF2B5EF4-FFF2-40B4-BE49-F238E27FC236}">
                  <a16:creationId xmlns:a16="http://schemas.microsoft.com/office/drawing/2014/main" id="{09DB5487-DCA8-36F8-626A-5980CBD5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3" name="Rectangle 38">
              <a:extLst>
                <a:ext uri="{FF2B5EF4-FFF2-40B4-BE49-F238E27FC236}">
                  <a16:creationId xmlns:a16="http://schemas.microsoft.com/office/drawing/2014/main" id="{39BD084D-7518-AB2D-A0A8-51F845FD6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4" name="Rectangle 39">
              <a:extLst>
                <a:ext uri="{FF2B5EF4-FFF2-40B4-BE49-F238E27FC236}">
                  <a16:creationId xmlns:a16="http://schemas.microsoft.com/office/drawing/2014/main" id="{F9ADE95F-727E-6317-8C93-58E62FF64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5" name="Rectangle 40">
              <a:extLst>
                <a:ext uri="{FF2B5EF4-FFF2-40B4-BE49-F238E27FC236}">
                  <a16:creationId xmlns:a16="http://schemas.microsoft.com/office/drawing/2014/main" id="{46CB4D36-9545-E7C3-5E42-95719B87E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6" name="Rectangle 41">
              <a:extLst>
                <a:ext uri="{FF2B5EF4-FFF2-40B4-BE49-F238E27FC236}">
                  <a16:creationId xmlns:a16="http://schemas.microsoft.com/office/drawing/2014/main" id="{ED52E5C9-4608-DFD5-086B-272FFB491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7" name="Rectangle 42">
              <a:extLst>
                <a:ext uri="{FF2B5EF4-FFF2-40B4-BE49-F238E27FC236}">
                  <a16:creationId xmlns:a16="http://schemas.microsoft.com/office/drawing/2014/main" id="{9E25840D-002F-76B2-F93F-72ADC07BF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8" name="Rectangle 43">
              <a:extLst>
                <a:ext uri="{FF2B5EF4-FFF2-40B4-BE49-F238E27FC236}">
                  <a16:creationId xmlns:a16="http://schemas.microsoft.com/office/drawing/2014/main" id="{14F77E1E-6795-EA76-6B16-C0E67927B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9" name="Rectangle 44">
              <a:extLst>
                <a:ext uri="{FF2B5EF4-FFF2-40B4-BE49-F238E27FC236}">
                  <a16:creationId xmlns:a16="http://schemas.microsoft.com/office/drawing/2014/main" id="{A8AA67B4-69DC-1357-DC8C-08DC9D55A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0" name="Rectangle 45">
              <a:extLst>
                <a:ext uri="{FF2B5EF4-FFF2-40B4-BE49-F238E27FC236}">
                  <a16:creationId xmlns:a16="http://schemas.microsoft.com/office/drawing/2014/main" id="{94A473C1-3947-BAAD-7E79-8CCCD6FE7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1" name="Rectangle 46">
              <a:extLst>
                <a:ext uri="{FF2B5EF4-FFF2-40B4-BE49-F238E27FC236}">
                  <a16:creationId xmlns:a16="http://schemas.microsoft.com/office/drawing/2014/main" id="{C885F898-1EA5-B068-EABE-B8BA67555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2" name="Rectangle 47">
              <a:extLst>
                <a:ext uri="{FF2B5EF4-FFF2-40B4-BE49-F238E27FC236}">
                  <a16:creationId xmlns:a16="http://schemas.microsoft.com/office/drawing/2014/main" id="{9B50C48F-0237-9128-AE65-E82054CF3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3" name="Rectangle 48">
              <a:extLst>
                <a:ext uri="{FF2B5EF4-FFF2-40B4-BE49-F238E27FC236}">
                  <a16:creationId xmlns:a16="http://schemas.microsoft.com/office/drawing/2014/main" id="{E62C5BD6-F603-AD67-6290-F3699FBC6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4" name="Rectangle 49">
              <a:extLst>
                <a:ext uri="{FF2B5EF4-FFF2-40B4-BE49-F238E27FC236}">
                  <a16:creationId xmlns:a16="http://schemas.microsoft.com/office/drawing/2014/main" id="{51B4CB3C-5C22-8E41-1B07-44A5A50E0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5" name="Rectangle 50">
              <a:extLst>
                <a:ext uri="{FF2B5EF4-FFF2-40B4-BE49-F238E27FC236}">
                  <a16:creationId xmlns:a16="http://schemas.microsoft.com/office/drawing/2014/main" id="{EF61EDF6-D094-660E-A4E9-CFE863A33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6" name="Rectangle 51">
              <a:extLst>
                <a:ext uri="{FF2B5EF4-FFF2-40B4-BE49-F238E27FC236}">
                  <a16:creationId xmlns:a16="http://schemas.microsoft.com/office/drawing/2014/main" id="{AA9FDA24-16DF-0357-E900-42FA8E49E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7" name="Rectangle 52">
              <a:extLst>
                <a:ext uri="{FF2B5EF4-FFF2-40B4-BE49-F238E27FC236}">
                  <a16:creationId xmlns:a16="http://schemas.microsoft.com/office/drawing/2014/main" id="{2C689828-AF1B-B111-CA4C-F8ED11721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8" name="Rectangle 53">
              <a:extLst>
                <a:ext uri="{FF2B5EF4-FFF2-40B4-BE49-F238E27FC236}">
                  <a16:creationId xmlns:a16="http://schemas.microsoft.com/office/drawing/2014/main" id="{D83D1B5F-11F9-4E9A-1A54-1E1152C9A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9" name="Rectangle 54">
              <a:extLst>
                <a:ext uri="{FF2B5EF4-FFF2-40B4-BE49-F238E27FC236}">
                  <a16:creationId xmlns:a16="http://schemas.microsoft.com/office/drawing/2014/main" id="{80F5D9FF-1F2B-C6BE-5499-77C6F4CA1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0" name="Rectangle 55">
              <a:extLst>
                <a:ext uri="{FF2B5EF4-FFF2-40B4-BE49-F238E27FC236}">
                  <a16:creationId xmlns:a16="http://schemas.microsoft.com/office/drawing/2014/main" id="{5E589AB2-610C-CC36-FA13-7346B473A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1" name="Rectangle 56">
              <a:extLst>
                <a:ext uri="{FF2B5EF4-FFF2-40B4-BE49-F238E27FC236}">
                  <a16:creationId xmlns:a16="http://schemas.microsoft.com/office/drawing/2014/main" id="{123E339B-FA0C-DC70-6166-F9226D851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2" name="Rectangle 57">
              <a:extLst>
                <a:ext uri="{FF2B5EF4-FFF2-40B4-BE49-F238E27FC236}">
                  <a16:creationId xmlns:a16="http://schemas.microsoft.com/office/drawing/2014/main" id="{5B033F9E-5403-FD67-225C-2329FA56C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3" name="Rectangle 58">
              <a:extLst>
                <a:ext uri="{FF2B5EF4-FFF2-40B4-BE49-F238E27FC236}">
                  <a16:creationId xmlns:a16="http://schemas.microsoft.com/office/drawing/2014/main" id="{E821E636-75E1-04BD-E56C-DC03A34DD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4" name="Rectangle 59">
              <a:extLst>
                <a:ext uri="{FF2B5EF4-FFF2-40B4-BE49-F238E27FC236}">
                  <a16:creationId xmlns:a16="http://schemas.microsoft.com/office/drawing/2014/main" id="{F8E83680-A7BE-BCBC-A426-4557C8AD5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5" name="Rectangle 60">
              <a:extLst>
                <a:ext uri="{FF2B5EF4-FFF2-40B4-BE49-F238E27FC236}">
                  <a16:creationId xmlns:a16="http://schemas.microsoft.com/office/drawing/2014/main" id="{F1579BC1-22CE-13C8-4528-CDD865B5B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6" name="Rectangle 61">
              <a:extLst>
                <a:ext uri="{FF2B5EF4-FFF2-40B4-BE49-F238E27FC236}">
                  <a16:creationId xmlns:a16="http://schemas.microsoft.com/office/drawing/2014/main" id="{753C0761-1657-E732-5F79-B401B5EB7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7" name="Rectangle 62">
              <a:extLst>
                <a:ext uri="{FF2B5EF4-FFF2-40B4-BE49-F238E27FC236}">
                  <a16:creationId xmlns:a16="http://schemas.microsoft.com/office/drawing/2014/main" id="{9E045EED-A460-C61A-080F-CB1CC80B9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8" name="Rectangle 63">
              <a:extLst>
                <a:ext uri="{FF2B5EF4-FFF2-40B4-BE49-F238E27FC236}">
                  <a16:creationId xmlns:a16="http://schemas.microsoft.com/office/drawing/2014/main" id="{1D32EC2D-4BFE-2543-5DD9-55EEB6476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9" name="Rectangle 64">
              <a:extLst>
                <a:ext uri="{FF2B5EF4-FFF2-40B4-BE49-F238E27FC236}">
                  <a16:creationId xmlns:a16="http://schemas.microsoft.com/office/drawing/2014/main" id="{BBE79CA6-8583-6133-4FE9-52A5FB87B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0" name="Rectangle 65">
              <a:extLst>
                <a:ext uri="{FF2B5EF4-FFF2-40B4-BE49-F238E27FC236}">
                  <a16:creationId xmlns:a16="http://schemas.microsoft.com/office/drawing/2014/main" id="{39E6D815-F614-E5EA-C63D-F0B6BEA4D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1" name="Rectangle 66">
              <a:extLst>
                <a:ext uri="{FF2B5EF4-FFF2-40B4-BE49-F238E27FC236}">
                  <a16:creationId xmlns:a16="http://schemas.microsoft.com/office/drawing/2014/main" id="{2F4F8D57-1EF0-C224-8280-47F78C8D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2" name="Rectangle 67">
              <a:extLst>
                <a:ext uri="{FF2B5EF4-FFF2-40B4-BE49-F238E27FC236}">
                  <a16:creationId xmlns:a16="http://schemas.microsoft.com/office/drawing/2014/main" id="{F74A01F5-93E3-42BD-4FAC-C51FAFDEB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3" name="Rectangle 68">
              <a:extLst>
                <a:ext uri="{FF2B5EF4-FFF2-40B4-BE49-F238E27FC236}">
                  <a16:creationId xmlns:a16="http://schemas.microsoft.com/office/drawing/2014/main" id="{C6CB7477-5122-D5BC-FA3F-E0609D3F3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4" name="Rectangle 69">
              <a:extLst>
                <a:ext uri="{FF2B5EF4-FFF2-40B4-BE49-F238E27FC236}">
                  <a16:creationId xmlns:a16="http://schemas.microsoft.com/office/drawing/2014/main" id="{813787B7-99E0-4D35-BD0B-7DEC81AC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5" name="Rectangle 70">
              <a:extLst>
                <a:ext uri="{FF2B5EF4-FFF2-40B4-BE49-F238E27FC236}">
                  <a16:creationId xmlns:a16="http://schemas.microsoft.com/office/drawing/2014/main" id="{31EE98D1-A06C-D438-96AC-A9C971FAC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6" name="Rectangle 71">
              <a:extLst>
                <a:ext uri="{FF2B5EF4-FFF2-40B4-BE49-F238E27FC236}">
                  <a16:creationId xmlns:a16="http://schemas.microsoft.com/office/drawing/2014/main" id="{8010C6B8-AEE3-2A20-CB3F-FD878F850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7" name="Rectangle 72">
              <a:extLst>
                <a:ext uri="{FF2B5EF4-FFF2-40B4-BE49-F238E27FC236}">
                  <a16:creationId xmlns:a16="http://schemas.microsoft.com/office/drawing/2014/main" id="{6A8A4F1B-8C54-21AC-7589-2E20D27CC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8" name="Rectangle 73">
              <a:extLst>
                <a:ext uri="{FF2B5EF4-FFF2-40B4-BE49-F238E27FC236}">
                  <a16:creationId xmlns:a16="http://schemas.microsoft.com/office/drawing/2014/main" id="{C0DBA4E8-7755-D176-6B58-8D12CE28F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9" name="Rectangle 74">
              <a:extLst>
                <a:ext uri="{FF2B5EF4-FFF2-40B4-BE49-F238E27FC236}">
                  <a16:creationId xmlns:a16="http://schemas.microsoft.com/office/drawing/2014/main" id="{BEC10CCA-29B8-BFB2-F1E9-7DCA9CEE2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0" name="Rectangle 75">
              <a:extLst>
                <a:ext uri="{FF2B5EF4-FFF2-40B4-BE49-F238E27FC236}">
                  <a16:creationId xmlns:a16="http://schemas.microsoft.com/office/drawing/2014/main" id="{82E2154C-286D-FC55-C384-2C98A1372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1" name="Rectangle 76">
              <a:extLst>
                <a:ext uri="{FF2B5EF4-FFF2-40B4-BE49-F238E27FC236}">
                  <a16:creationId xmlns:a16="http://schemas.microsoft.com/office/drawing/2014/main" id="{7141F3A5-7B9D-7759-A2E4-F8EB032E8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2" name="Rectangle 77">
              <a:extLst>
                <a:ext uri="{FF2B5EF4-FFF2-40B4-BE49-F238E27FC236}">
                  <a16:creationId xmlns:a16="http://schemas.microsoft.com/office/drawing/2014/main" id="{1002F2E0-8997-7FE1-68A3-81CB54003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3" name="Rectangle 78">
              <a:extLst>
                <a:ext uri="{FF2B5EF4-FFF2-40B4-BE49-F238E27FC236}">
                  <a16:creationId xmlns:a16="http://schemas.microsoft.com/office/drawing/2014/main" id="{ADA24954-DBC7-2C7F-C031-1C6AD4F45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4" name="Rectangle 79">
              <a:extLst>
                <a:ext uri="{FF2B5EF4-FFF2-40B4-BE49-F238E27FC236}">
                  <a16:creationId xmlns:a16="http://schemas.microsoft.com/office/drawing/2014/main" id="{9E5B335F-6CBC-4326-4034-C448393DD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5" name="Rectangle 80">
              <a:extLst>
                <a:ext uri="{FF2B5EF4-FFF2-40B4-BE49-F238E27FC236}">
                  <a16:creationId xmlns:a16="http://schemas.microsoft.com/office/drawing/2014/main" id="{4AE82F2A-A432-D1C3-935B-C2B31B845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6" name="Rectangle 81">
              <a:extLst>
                <a:ext uri="{FF2B5EF4-FFF2-40B4-BE49-F238E27FC236}">
                  <a16:creationId xmlns:a16="http://schemas.microsoft.com/office/drawing/2014/main" id="{32663784-4641-4CD6-58F7-EFF16492E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7" name="Rectangle 82">
              <a:extLst>
                <a:ext uri="{FF2B5EF4-FFF2-40B4-BE49-F238E27FC236}">
                  <a16:creationId xmlns:a16="http://schemas.microsoft.com/office/drawing/2014/main" id="{DFF85F8C-5809-8C68-87B5-88736409B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8" name="Rectangle 83">
              <a:extLst>
                <a:ext uri="{FF2B5EF4-FFF2-40B4-BE49-F238E27FC236}">
                  <a16:creationId xmlns:a16="http://schemas.microsoft.com/office/drawing/2014/main" id="{CE0C2BE1-DD28-7F23-E249-F0F5CE1D6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9" name="Rectangle 84">
              <a:extLst>
                <a:ext uri="{FF2B5EF4-FFF2-40B4-BE49-F238E27FC236}">
                  <a16:creationId xmlns:a16="http://schemas.microsoft.com/office/drawing/2014/main" id="{3AA8851C-E714-284A-8754-538E4D0D0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0" name="Rectangle 85">
              <a:extLst>
                <a:ext uri="{FF2B5EF4-FFF2-40B4-BE49-F238E27FC236}">
                  <a16:creationId xmlns:a16="http://schemas.microsoft.com/office/drawing/2014/main" id="{911FAE7B-27F1-7B74-68AC-9FEE5F828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1" name="Rectangle 86">
              <a:extLst>
                <a:ext uri="{FF2B5EF4-FFF2-40B4-BE49-F238E27FC236}">
                  <a16:creationId xmlns:a16="http://schemas.microsoft.com/office/drawing/2014/main" id="{73FAB91A-296D-8B00-C7D1-C3F18436B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2" name="Rectangle 87">
              <a:extLst>
                <a:ext uri="{FF2B5EF4-FFF2-40B4-BE49-F238E27FC236}">
                  <a16:creationId xmlns:a16="http://schemas.microsoft.com/office/drawing/2014/main" id="{93FCA351-D995-B0D7-1AA0-173745025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3" name="Rectangle 88">
              <a:extLst>
                <a:ext uri="{FF2B5EF4-FFF2-40B4-BE49-F238E27FC236}">
                  <a16:creationId xmlns:a16="http://schemas.microsoft.com/office/drawing/2014/main" id="{382F412F-CA59-020A-9F5E-C5288FA9C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4" name="Freeform 89">
              <a:extLst>
                <a:ext uri="{FF2B5EF4-FFF2-40B4-BE49-F238E27FC236}">
                  <a16:creationId xmlns:a16="http://schemas.microsoft.com/office/drawing/2014/main" id="{DF394AE8-C8F0-AF4B-FB9E-BF091B9BBB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75588" y="5764213"/>
              <a:ext cx="260350" cy="114300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5" name="Freeform 90">
              <a:extLst>
                <a:ext uri="{FF2B5EF4-FFF2-40B4-BE49-F238E27FC236}">
                  <a16:creationId xmlns:a16="http://schemas.microsoft.com/office/drawing/2014/main" id="{AE27123F-9D4E-997E-07B5-015FADECEE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91413" y="5764213"/>
              <a:ext cx="257175" cy="200025"/>
            </a:xfrm>
            <a:custGeom>
              <a:avLst/>
              <a:gdLst>
                <a:gd name="T0" fmla="*/ 162 w 162"/>
                <a:gd name="T1" fmla="*/ 126 h 126"/>
                <a:gd name="T2" fmla="*/ 0 w 162"/>
                <a:gd name="T3" fmla="*/ 126 h 126"/>
                <a:gd name="T4" fmla="*/ 0 w 162"/>
                <a:gd name="T5" fmla="*/ 0 h 126"/>
                <a:gd name="T6" fmla="*/ 162 w 162"/>
                <a:gd name="T7" fmla="*/ 0 h 126"/>
                <a:gd name="T8" fmla="*/ 162 w 162"/>
                <a:gd name="T9" fmla="*/ 126 h 126"/>
                <a:gd name="T10" fmla="*/ 18 w 162"/>
                <a:gd name="T11" fmla="*/ 108 h 126"/>
                <a:gd name="T12" fmla="*/ 144 w 162"/>
                <a:gd name="T13" fmla="*/ 108 h 126"/>
                <a:gd name="T14" fmla="*/ 144 w 162"/>
                <a:gd name="T15" fmla="*/ 18 h 126"/>
                <a:gd name="T16" fmla="*/ 18 w 162"/>
                <a:gd name="T17" fmla="*/ 18 h 126"/>
                <a:gd name="T18" fmla="*/ 18 w 162"/>
                <a:gd name="T19" fmla="*/ 10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" h="126">
                  <a:moveTo>
                    <a:pt x="162" y="126"/>
                  </a:moveTo>
                  <a:lnTo>
                    <a:pt x="0" y="126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26"/>
                  </a:lnTo>
                  <a:close/>
                  <a:moveTo>
                    <a:pt x="18" y="108"/>
                  </a:moveTo>
                  <a:lnTo>
                    <a:pt x="144" y="108"/>
                  </a:lnTo>
                  <a:lnTo>
                    <a:pt x="144" y="18"/>
                  </a:lnTo>
                  <a:lnTo>
                    <a:pt x="18" y="18"/>
                  </a:lnTo>
                  <a:lnTo>
                    <a:pt x="1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6" name="Rectangle 91">
              <a:extLst>
                <a:ext uri="{FF2B5EF4-FFF2-40B4-BE49-F238E27FC236}">
                  <a16:creationId xmlns:a16="http://schemas.microsoft.com/office/drawing/2014/main" id="{EF593C5F-3524-7593-B7AF-8E16AA348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5713" y="5764213"/>
              <a:ext cx="28575" cy="2000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7" name="Freeform 92">
              <a:extLst>
                <a:ext uri="{FF2B5EF4-FFF2-40B4-BE49-F238E27FC236}">
                  <a16:creationId xmlns:a16="http://schemas.microsoft.com/office/drawing/2014/main" id="{D57CA115-5403-3D1D-78B8-E3EDB66B9C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2363" y="4725988"/>
              <a:ext cx="295275" cy="92075"/>
            </a:xfrm>
            <a:custGeom>
              <a:avLst/>
              <a:gdLst>
                <a:gd name="T0" fmla="*/ 186 w 186"/>
                <a:gd name="T1" fmla="*/ 58 h 58"/>
                <a:gd name="T2" fmla="*/ 0 w 186"/>
                <a:gd name="T3" fmla="*/ 58 h 58"/>
                <a:gd name="T4" fmla="*/ 0 w 186"/>
                <a:gd name="T5" fmla="*/ 0 h 58"/>
                <a:gd name="T6" fmla="*/ 186 w 186"/>
                <a:gd name="T7" fmla="*/ 0 h 58"/>
                <a:gd name="T8" fmla="*/ 186 w 186"/>
                <a:gd name="T9" fmla="*/ 58 h 58"/>
                <a:gd name="T10" fmla="*/ 18 w 186"/>
                <a:gd name="T11" fmla="*/ 40 h 58"/>
                <a:gd name="T12" fmla="*/ 168 w 186"/>
                <a:gd name="T13" fmla="*/ 40 h 58"/>
                <a:gd name="T14" fmla="*/ 168 w 186"/>
                <a:gd name="T15" fmla="*/ 18 h 58"/>
                <a:gd name="T16" fmla="*/ 18 w 186"/>
                <a:gd name="T17" fmla="*/ 18 h 58"/>
                <a:gd name="T18" fmla="*/ 18 w 186"/>
                <a:gd name="T19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" h="58">
                  <a:moveTo>
                    <a:pt x="186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186" y="0"/>
                  </a:lnTo>
                  <a:lnTo>
                    <a:pt x="186" y="58"/>
                  </a:lnTo>
                  <a:close/>
                  <a:moveTo>
                    <a:pt x="18" y="40"/>
                  </a:moveTo>
                  <a:lnTo>
                    <a:pt x="168" y="40"/>
                  </a:lnTo>
                  <a:lnTo>
                    <a:pt x="168" y="18"/>
                  </a:lnTo>
                  <a:lnTo>
                    <a:pt x="18" y="18"/>
                  </a:lnTo>
                  <a:lnTo>
                    <a:pt x="1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8" name="Rectangle 93">
              <a:extLst>
                <a:ext uri="{FF2B5EF4-FFF2-40B4-BE49-F238E27FC236}">
                  <a16:creationId xmlns:a16="http://schemas.microsoft.com/office/drawing/2014/main" id="{EC87ADCD-355F-6BB3-5F5C-F91058FD3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5713" y="4656138"/>
              <a:ext cx="28575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9" name="Freeform 94">
              <a:extLst>
                <a:ext uri="{FF2B5EF4-FFF2-40B4-BE49-F238E27FC236}">
                  <a16:creationId xmlns:a16="http://schemas.microsoft.com/office/drawing/2014/main" id="{6042FE2E-4506-B0F1-CF97-EC52B3546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813" y="5561013"/>
              <a:ext cx="136525" cy="27305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4 w 86"/>
                <a:gd name="T49" fmla="*/ 42 h 172"/>
                <a:gd name="T50" fmla="*/ 70 w 86"/>
                <a:gd name="T51" fmla="*/ 50 h 172"/>
                <a:gd name="T52" fmla="*/ 64 w 86"/>
                <a:gd name="T53" fmla="*/ 44 h 172"/>
                <a:gd name="T54" fmla="*/ 64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2 w 86"/>
                <a:gd name="T91" fmla="*/ 154 h 172"/>
                <a:gd name="T92" fmla="*/ 56 w 86"/>
                <a:gd name="T93" fmla="*/ 152 h 172"/>
                <a:gd name="T94" fmla="*/ 66 w 86"/>
                <a:gd name="T95" fmla="*/ 140 h 172"/>
                <a:gd name="T96" fmla="*/ 70 w 86"/>
                <a:gd name="T97" fmla="*/ 134 h 172"/>
                <a:gd name="T98" fmla="*/ 86 w 86"/>
                <a:gd name="T99" fmla="*/ 144 h 172"/>
                <a:gd name="T100" fmla="*/ 80 w 86"/>
                <a:gd name="T101" fmla="*/ 150 h 172"/>
                <a:gd name="T102" fmla="*/ 80 w 86"/>
                <a:gd name="T103" fmla="*/ 150 h 172"/>
                <a:gd name="T104" fmla="*/ 72 w 86"/>
                <a:gd name="T105" fmla="*/ 162 h 172"/>
                <a:gd name="T106" fmla="*/ 64 w 86"/>
                <a:gd name="T107" fmla="*/ 168 h 172"/>
                <a:gd name="T108" fmla="*/ 56 w 86"/>
                <a:gd name="T109" fmla="*/ 172 h 172"/>
                <a:gd name="T110" fmla="*/ 50 w 86"/>
                <a:gd name="T111" fmla="*/ 172 h 172"/>
                <a:gd name="T112" fmla="*/ 50 w 86"/>
                <a:gd name="T11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4" y="42"/>
                  </a:lnTo>
                  <a:lnTo>
                    <a:pt x="70" y="50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2" y="154"/>
                  </a:lnTo>
                  <a:lnTo>
                    <a:pt x="56" y="152"/>
                  </a:lnTo>
                  <a:lnTo>
                    <a:pt x="66" y="140"/>
                  </a:lnTo>
                  <a:lnTo>
                    <a:pt x="70" y="134"/>
                  </a:lnTo>
                  <a:lnTo>
                    <a:pt x="86" y="144"/>
                  </a:lnTo>
                  <a:lnTo>
                    <a:pt x="80" y="150"/>
                  </a:lnTo>
                  <a:lnTo>
                    <a:pt x="80" y="150"/>
                  </a:lnTo>
                  <a:lnTo>
                    <a:pt x="72" y="162"/>
                  </a:lnTo>
                  <a:lnTo>
                    <a:pt x="64" y="168"/>
                  </a:lnTo>
                  <a:lnTo>
                    <a:pt x="56" y="172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0" name="Rectangle 95">
              <a:extLst>
                <a:ext uri="{FF2B5EF4-FFF2-40B4-BE49-F238E27FC236}">
                  <a16:creationId xmlns:a16="http://schemas.microsoft.com/office/drawing/2014/main" id="{068DDEFC-0F78-3165-F67B-AE154A04D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935663"/>
              <a:ext cx="1663700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1" name="Rectangle 96">
              <a:extLst>
                <a:ext uri="{FF2B5EF4-FFF2-40B4-BE49-F238E27FC236}">
                  <a16:creationId xmlns:a16="http://schemas.microsoft.com/office/drawing/2014/main" id="{B19C3C8F-0D11-F600-0FB7-F9B54EF05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531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2" name="Freeform 97">
              <a:extLst>
                <a:ext uri="{FF2B5EF4-FFF2-40B4-BE49-F238E27FC236}">
                  <a16:creationId xmlns:a16="http://schemas.microsoft.com/office/drawing/2014/main" id="{99481BC7-5004-514A-DCF0-CE59EDF8C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4363" y="5561013"/>
              <a:ext cx="136525" cy="27305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6 w 86"/>
                <a:gd name="T49" fmla="*/ 42 h 172"/>
                <a:gd name="T50" fmla="*/ 70 w 86"/>
                <a:gd name="T51" fmla="*/ 52 h 172"/>
                <a:gd name="T52" fmla="*/ 66 w 86"/>
                <a:gd name="T53" fmla="*/ 44 h 172"/>
                <a:gd name="T54" fmla="*/ 66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4 w 86"/>
                <a:gd name="T91" fmla="*/ 152 h 172"/>
                <a:gd name="T92" fmla="*/ 64 w 86"/>
                <a:gd name="T93" fmla="*/ 142 h 172"/>
                <a:gd name="T94" fmla="*/ 70 w 86"/>
                <a:gd name="T95" fmla="*/ 134 h 172"/>
                <a:gd name="T96" fmla="*/ 84 w 86"/>
                <a:gd name="T97" fmla="*/ 144 h 172"/>
                <a:gd name="T98" fmla="*/ 80 w 86"/>
                <a:gd name="T99" fmla="*/ 152 h 172"/>
                <a:gd name="T100" fmla="*/ 80 w 86"/>
                <a:gd name="T101" fmla="*/ 152 h 172"/>
                <a:gd name="T102" fmla="*/ 72 w 86"/>
                <a:gd name="T103" fmla="*/ 160 h 172"/>
                <a:gd name="T104" fmla="*/ 64 w 86"/>
                <a:gd name="T105" fmla="*/ 166 h 172"/>
                <a:gd name="T106" fmla="*/ 56 w 86"/>
                <a:gd name="T107" fmla="*/ 170 h 172"/>
                <a:gd name="T108" fmla="*/ 50 w 86"/>
                <a:gd name="T109" fmla="*/ 172 h 172"/>
                <a:gd name="T110" fmla="*/ 50 w 86"/>
                <a:gd name="T11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6" y="42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4" y="152"/>
                  </a:lnTo>
                  <a:lnTo>
                    <a:pt x="64" y="142"/>
                  </a:lnTo>
                  <a:lnTo>
                    <a:pt x="70" y="134"/>
                  </a:lnTo>
                  <a:lnTo>
                    <a:pt x="84" y="144"/>
                  </a:lnTo>
                  <a:lnTo>
                    <a:pt x="80" y="152"/>
                  </a:lnTo>
                  <a:lnTo>
                    <a:pt x="80" y="152"/>
                  </a:lnTo>
                  <a:lnTo>
                    <a:pt x="72" y="160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3" name="Rectangle 98">
              <a:extLst>
                <a:ext uri="{FF2B5EF4-FFF2-40B4-BE49-F238E27FC236}">
                  <a16:creationId xmlns:a16="http://schemas.microsoft.com/office/drawing/2014/main" id="{0C5B3CB9-3500-986E-D091-D5C32BCA7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786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4" name="Freeform 99">
              <a:extLst>
                <a:ext uri="{FF2B5EF4-FFF2-40B4-BE49-F238E27FC236}">
                  <a16:creationId xmlns:a16="http://schemas.microsoft.com/office/drawing/2014/main" id="{86367A91-FB52-B5CB-E22C-2BEF28E2AB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16913" y="5561013"/>
              <a:ext cx="155575" cy="273050"/>
            </a:xfrm>
            <a:custGeom>
              <a:avLst/>
              <a:gdLst>
                <a:gd name="T0" fmla="*/ 50 w 98"/>
                <a:gd name="T1" fmla="*/ 172 h 172"/>
                <a:gd name="T2" fmla="*/ 34 w 98"/>
                <a:gd name="T3" fmla="*/ 166 h 172"/>
                <a:gd name="T4" fmla="*/ 18 w 98"/>
                <a:gd name="T5" fmla="*/ 150 h 172"/>
                <a:gd name="T6" fmla="*/ 6 w 98"/>
                <a:gd name="T7" fmla="*/ 126 h 172"/>
                <a:gd name="T8" fmla="*/ 0 w 98"/>
                <a:gd name="T9" fmla="*/ 96 h 172"/>
                <a:gd name="T10" fmla="*/ 2 w 98"/>
                <a:gd name="T11" fmla="*/ 76 h 172"/>
                <a:gd name="T12" fmla="*/ 14 w 98"/>
                <a:gd name="T13" fmla="*/ 42 h 172"/>
                <a:gd name="T14" fmla="*/ 30 w 98"/>
                <a:gd name="T15" fmla="*/ 18 h 172"/>
                <a:gd name="T16" fmla="*/ 44 w 98"/>
                <a:gd name="T17" fmla="*/ 4 h 172"/>
                <a:gd name="T18" fmla="*/ 56 w 98"/>
                <a:gd name="T19" fmla="*/ 4 h 172"/>
                <a:gd name="T20" fmla="*/ 62 w 98"/>
                <a:gd name="T21" fmla="*/ 12 h 172"/>
                <a:gd name="T22" fmla="*/ 78 w 98"/>
                <a:gd name="T23" fmla="*/ 30 h 172"/>
                <a:gd name="T24" fmla="*/ 92 w 98"/>
                <a:gd name="T25" fmla="*/ 58 h 172"/>
                <a:gd name="T26" fmla="*/ 98 w 98"/>
                <a:gd name="T27" fmla="*/ 96 h 172"/>
                <a:gd name="T28" fmla="*/ 96 w 98"/>
                <a:gd name="T29" fmla="*/ 110 h 172"/>
                <a:gd name="T30" fmla="*/ 88 w 98"/>
                <a:gd name="T31" fmla="*/ 138 h 172"/>
                <a:gd name="T32" fmla="*/ 74 w 98"/>
                <a:gd name="T33" fmla="*/ 158 h 172"/>
                <a:gd name="T34" fmla="*/ 56 w 98"/>
                <a:gd name="T35" fmla="*/ 170 h 172"/>
                <a:gd name="T36" fmla="*/ 50 w 98"/>
                <a:gd name="T37" fmla="*/ 172 h 172"/>
                <a:gd name="T38" fmla="*/ 50 w 98"/>
                <a:gd name="T39" fmla="*/ 24 h 172"/>
                <a:gd name="T40" fmla="*/ 30 w 98"/>
                <a:gd name="T41" fmla="*/ 50 h 172"/>
                <a:gd name="T42" fmla="*/ 22 w 98"/>
                <a:gd name="T43" fmla="*/ 70 h 172"/>
                <a:gd name="T44" fmla="*/ 18 w 98"/>
                <a:gd name="T45" fmla="*/ 96 h 172"/>
                <a:gd name="T46" fmla="*/ 20 w 98"/>
                <a:gd name="T47" fmla="*/ 108 h 172"/>
                <a:gd name="T48" fmla="*/ 26 w 98"/>
                <a:gd name="T49" fmla="*/ 130 h 172"/>
                <a:gd name="T50" fmla="*/ 42 w 98"/>
                <a:gd name="T51" fmla="*/ 150 h 172"/>
                <a:gd name="T52" fmla="*/ 50 w 98"/>
                <a:gd name="T53" fmla="*/ 154 h 172"/>
                <a:gd name="T54" fmla="*/ 68 w 98"/>
                <a:gd name="T55" fmla="*/ 138 h 172"/>
                <a:gd name="T56" fmla="*/ 76 w 98"/>
                <a:gd name="T57" fmla="*/ 120 h 172"/>
                <a:gd name="T58" fmla="*/ 80 w 98"/>
                <a:gd name="T59" fmla="*/ 96 h 172"/>
                <a:gd name="T60" fmla="*/ 80 w 98"/>
                <a:gd name="T61" fmla="*/ 82 h 172"/>
                <a:gd name="T62" fmla="*/ 74 w 98"/>
                <a:gd name="T63" fmla="*/ 60 h 172"/>
                <a:gd name="T64" fmla="*/ 58 w 98"/>
                <a:gd name="T65" fmla="*/ 34 h 172"/>
                <a:gd name="T66" fmla="*/ 50 w 98"/>
                <a:gd name="T67" fmla="*/ 24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2" y="12"/>
                  </a:lnTo>
                  <a:lnTo>
                    <a:pt x="70" y="18"/>
                  </a:lnTo>
                  <a:lnTo>
                    <a:pt x="78" y="30"/>
                  </a:lnTo>
                  <a:lnTo>
                    <a:pt x="84" y="42"/>
                  </a:lnTo>
                  <a:lnTo>
                    <a:pt x="92" y="58"/>
                  </a:lnTo>
                  <a:lnTo>
                    <a:pt x="96" y="76"/>
                  </a:lnTo>
                  <a:lnTo>
                    <a:pt x="98" y="96"/>
                  </a:lnTo>
                  <a:lnTo>
                    <a:pt x="98" y="96"/>
                  </a:lnTo>
                  <a:lnTo>
                    <a:pt x="96" y="110"/>
                  </a:lnTo>
                  <a:lnTo>
                    <a:pt x="94" y="126"/>
                  </a:lnTo>
                  <a:lnTo>
                    <a:pt x="88" y="138"/>
                  </a:lnTo>
                  <a:lnTo>
                    <a:pt x="80" y="150"/>
                  </a:lnTo>
                  <a:lnTo>
                    <a:pt x="74" y="158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  <a:moveTo>
                    <a:pt x="50" y="24"/>
                  </a:move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6" y="150"/>
                  </a:lnTo>
                  <a:lnTo>
                    <a:pt x="68" y="138"/>
                  </a:lnTo>
                  <a:lnTo>
                    <a:pt x="72" y="130"/>
                  </a:lnTo>
                  <a:lnTo>
                    <a:pt x="76" y="120"/>
                  </a:lnTo>
                  <a:lnTo>
                    <a:pt x="78" y="108"/>
                  </a:lnTo>
                  <a:lnTo>
                    <a:pt x="80" y="96"/>
                  </a:lnTo>
                  <a:lnTo>
                    <a:pt x="80" y="96"/>
                  </a:lnTo>
                  <a:lnTo>
                    <a:pt x="80" y="82"/>
                  </a:lnTo>
                  <a:lnTo>
                    <a:pt x="76" y="70"/>
                  </a:lnTo>
                  <a:lnTo>
                    <a:pt x="74" y="60"/>
                  </a:lnTo>
                  <a:lnTo>
                    <a:pt x="68" y="50"/>
                  </a:lnTo>
                  <a:lnTo>
                    <a:pt x="58" y="3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5" name="Rectangle 100">
              <a:extLst>
                <a:ext uri="{FF2B5EF4-FFF2-40B4-BE49-F238E27FC236}">
                  <a16:creationId xmlns:a16="http://schemas.microsoft.com/office/drawing/2014/main" id="{21F58307-BB5E-9868-0774-B9223AF99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41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2997F5B-327D-027A-C229-9E6B9C19F0A1}"/>
              </a:ext>
            </a:extLst>
          </p:cNvPr>
          <p:cNvSpPr txBox="1"/>
          <p:nvPr/>
        </p:nvSpPr>
        <p:spPr>
          <a:xfrm>
            <a:off x="954270" y="5253014"/>
            <a:ext cx="1497796" cy="403187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Infrastructure and Regeneration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7E84166-AA1F-CA21-D503-AB7F7F604E8B}"/>
              </a:ext>
            </a:extLst>
          </p:cNvPr>
          <p:cNvSpPr txBox="1"/>
          <p:nvPr/>
        </p:nvSpPr>
        <p:spPr>
          <a:xfrm>
            <a:off x="882168" y="6085650"/>
            <a:ext cx="1672629" cy="403187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Liveability and Experience</a:t>
            </a:r>
          </a:p>
        </p:txBody>
      </p:sp>
      <p:pic>
        <p:nvPicPr>
          <p:cNvPr id="180" name="Graphic 179" descr="Dance with solid fill">
            <a:extLst>
              <a:ext uri="{FF2B5EF4-FFF2-40B4-BE49-F238E27FC236}">
                <a16:creationId xmlns:a16="http://schemas.microsoft.com/office/drawing/2014/main" id="{37DA2887-71D5-66AB-A0DE-932078A8B9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028" y="6002703"/>
            <a:ext cx="612000" cy="612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C4D7B56-BEF1-B80F-01A3-1DF911501A07}"/>
              </a:ext>
            </a:extLst>
          </p:cNvPr>
          <p:cNvSpPr/>
          <p:nvPr/>
        </p:nvSpPr>
        <p:spPr>
          <a:xfrm>
            <a:off x="2691829" y="3031334"/>
            <a:ext cx="8265025" cy="8477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facilitate additional employment of 20,000 new jobs by 2030. 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AAC23-9879-BE74-F64E-9AE0D10FE80F}"/>
              </a:ext>
            </a:extLst>
          </p:cNvPr>
          <p:cNvSpPr/>
          <p:nvPr/>
        </p:nvSpPr>
        <p:spPr>
          <a:xfrm>
            <a:off x="2691829" y="4012553"/>
            <a:ext cx="8252099" cy="797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generate £1bn of additional GVA by 2030 in the City.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0E80E7-4A7E-4AC3-27B9-E2E4D8022A9B}"/>
              </a:ext>
            </a:extLst>
          </p:cNvPr>
          <p:cNvSpPr/>
          <p:nvPr/>
        </p:nvSpPr>
        <p:spPr>
          <a:xfrm>
            <a:off x="2691829" y="4962631"/>
            <a:ext cx="8252099" cy="797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infrastructure and services to serve a City population of 345,000 and a population across Greater Nottingham of 710,000 by 2030. 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AD28D5B-C13D-6D84-7D99-55DEB6BEE75F}"/>
              </a:ext>
            </a:extLst>
          </p:cNvPr>
          <p:cNvSpPr/>
          <p:nvPr/>
        </p:nvSpPr>
        <p:spPr>
          <a:xfrm>
            <a:off x="2691829" y="5887092"/>
            <a:ext cx="8265025" cy="776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secure the next £4bn of regenerative investment in our City.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1800FE-32A3-468D-BE52-6EFFADEE3830}"/>
              </a:ext>
            </a:extLst>
          </p:cNvPr>
          <p:cNvSpPr txBox="1"/>
          <p:nvPr/>
        </p:nvSpPr>
        <p:spPr>
          <a:xfrm>
            <a:off x="794343" y="2481754"/>
            <a:ext cx="10848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The vision will be delivered by our four 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key ambitions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across four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 theme areas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7321F27-7BE1-45AC-A97F-B71E3C9E647C}"/>
              </a:ext>
            </a:extLst>
          </p:cNvPr>
          <p:cNvSpPr txBox="1"/>
          <p:nvPr/>
        </p:nvSpPr>
        <p:spPr>
          <a:xfrm>
            <a:off x="794343" y="1053951"/>
            <a:ext cx="10149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The Vision: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“To deliver a vibrant, sustainable, and investment friendly Nottingham that promotes inclusion, secures resilience and unlocks prosperity for our residents and businesses.”</a:t>
            </a:r>
          </a:p>
        </p:txBody>
      </p:sp>
    </p:spTree>
    <p:extLst>
      <p:ext uri="{BB962C8B-B14F-4D97-AF65-F5344CB8AC3E}">
        <p14:creationId xmlns:p14="http://schemas.microsoft.com/office/powerpoint/2010/main" val="3056981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Rectangle 353">
            <a:extLst>
              <a:ext uri="{FF2B5EF4-FFF2-40B4-BE49-F238E27FC236}">
                <a16:creationId xmlns:a16="http://schemas.microsoft.com/office/drawing/2014/main" id="{FC5D0B9B-F930-DD17-7DC6-95BAB27C2743}"/>
              </a:ext>
            </a:extLst>
          </p:cNvPr>
          <p:cNvSpPr/>
          <p:nvPr/>
        </p:nvSpPr>
        <p:spPr>
          <a:xfrm>
            <a:off x="196233" y="1457504"/>
            <a:ext cx="11798734" cy="5009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1058238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178EDFF-2FEF-0770-AE8F-29530427F48A}"/>
              </a:ext>
            </a:extLst>
          </p:cNvPr>
          <p:cNvSpPr/>
          <p:nvPr/>
        </p:nvSpPr>
        <p:spPr>
          <a:xfrm>
            <a:off x="1233996" y="2120321"/>
            <a:ext cx="2520000" cy="3775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and Skills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293A07-E6BD-5DBB-B5C5-6E6785920041}"/>
              </a:ext>
            </a:extLst>
          </p:cNvPr>
          <p:cNvSpPr/>
          <p:nvPr/>
        </p:nvSpPr>
        <p:spPr>
          <a:xfrm>
            <a:off x="3923565" y="2135759"/>
            <a:ext cx="2520000" cy="375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Enterprise and Investment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0D5A65B-4F2A-982A-2DC7-DEBF4B2B7E6F}"/>
              </a:ext>
            </a:extLst>
          </p:cNvPr>
          <p:cNvSpPr/>
          <p:nvPr/>
        </p:nvSpPr>
        <p:spPr>
          <a:xfrm>
            <a:off x="6613893" y="2157290"/>
            <a:ext cx="2520000" cy="375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&amp; Regeneration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F577B0-637F-B904-21D1-00B96EEF4D76}"/>
              </a:ext>
            </a:extLst>
          </p:cNvPr>
          <p:cNvSpPr/>
          <p:nvPr/>
        </p:nvSpPr>
        <p:spPr>
          <a:xfrm>
            <a:off x="9303463" y="2154558"/>
            <a:ext cx="2520000" cy="375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Liveability and Experience</a:t>
            </a: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7444381C-963A-AC10-EF86-1DBAD088385C}"/>
              </a:ext>
            </a:extLst>
          </p:cNvPr>
          <p:cNvSpPr/>
          <p:nvPr/>
        </p:nvSpPr>
        <p:spPr>
          <a:xfrm>
            <a:off x="1233996" y="2620936"/>
            <a:ext cx="2520000" cy="3777184"/>
          </a:xfrm>
          <a:prstGeom prst="downArrow">
            <a:avLst>
              <a:gd name="adj1" fmla="val 100000"/>
              <a:gd name="adj2" fmla="val 1252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86E2CD93-C894-2180-4A39-F44BA180F0F6}"/>
              </a:ext>
            </a:extLst>
          </p:cNvPr>
          <p:cNvSpPr/>
          <p:nvPr/>
        </p:nvSpPr>
        <p:spPr>
          <a:xfrm>
            <a:off x="3938359" y="2633292"/>
            <a:ext cx="2520000" cy="3777184"/>
          </a:xfrm>
          <a:prstGeom prst="downArrow">
            <a:avLst>
              <a:gd name="adj1" fmla="val 100000"/>
              <a:gd name="adj2" fmla="val 1387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5859725A-335A-CDD2-023C-FAACFBCD49C2}"/>
              </a:ext>
            </a:extLst>
          </p:cNvPr>
          <p:cNvSpPr/>
          <p:nvPr/>
        </p:nvSpPr>
        <p:spPr>
          <a:xfrm>
            <a:off x="6613893" y="2620936"/>
            <a:ext cx="2520000" cy="3777184"/>
          </a:xfrm>
          <a:prstGeom prst="downArrow">
            <a:avLst>
              <a:gd name="adj1" fmla="val 100000"/>
              <a:gd name="adj2" fmla="val 1611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E060E22C-B85B-238B-F86C-A408F685ED9D}"/>
              </a:ext>
            </a:extLst>
          </p:cNvPr>
          <p:cNvSpPr/>
          <p:nvPr/>
        </p:nvSpPr>
        <p:spPr>
          <a:xfrm>
            <a:off x="9303841" y="2620936"/>
            <a:ext cx="2520000" cy="3777184"/>
          </a:xfrm>
          <a:prstGeom prst="downArrow">
            <a:avLst>
              <a:gd name="adj1" fmla="val 100000"/>
              <a:gd name="adj2" fmla="val 1387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579DBF5A-D36C-C951-3751-19A8BF931C90}"/>
              </a:ext>
            </a:extLst>
          </p:cNvPr>
          <p:cNvSpPr/>
          <p:nvPr/>
        </p:nvSpPr>
        <p:spPr>
          <a:xfrm>
            <a:off x="1227648" y="1679514"/>
            <a:ext cx="10589847" cy="307778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Nottingham’s Four Economic Themes of the Plan for Growth </a:t>
            </a: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98FB1AE0-C73B-CB70-6AD0-9A8BD673FC11}"/>
              </a:ext>
            </a:extLst>
          </p:cNvPr>
          <p:cNvSpPr/>
          <p:nvPr/>
        </p:nvSpPr>
        <p:spPr>
          <a:xfrm rot="16200000">
            <a:off x="-64856" y="5041260"/>
            <a:ext cx="1420423" cy="766229"/>
          </a:xfrm>
          <a:prstGeom prst="downArrow">
            <a:avLst>
              <a:gd name="adj1" fmla="val 100000"/>
              <a:gd name="adj2" fmla="val 1823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rIns="0" rtlCol="0" anchor="ctr"/>
          <a:lstStyle/>
          <a:p>
            <a:pPr algn="ctr"/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BD3E1FBD-318D-3D16-2C95-FC5A316DD566}"/>
              </a:ext>
            </a:extLst>
          </p:cNvPr>
          <p:cNvSpPr txBox="1"/>
          <p:nvPr/>
        </p:nvSpPr>
        <p:spPr>
          <a:xfrm>
            <a:off x="197033" y="4978476"/>
            <a:ext cx="8966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Future Growth Enablers</a:t>
            </a:r>
          </a:p>
        </p:txBody>
      </p:sp>
      <p:sp>
        <p:nvSpPr>
          <p:cNvPr id="138" name="Arrow: Down 137">
            <a:extLst>
              <a:ext uri="{FF2B5EF4-FFF2-40B4-BE49-F238E27FC236}">
                <a16:creationId xmlns:a16="http://schemas.microsoft.com/office/drawing/2014/main" id="{4AB799F7-55FF-EA0E-B17B-946D12A38649}"/>
              </a:ext>
            </a:extLst>
          </p:cNvPr>
          <p:cNvSpPr/>
          <p:nvPr/>
        </p:nvSpPr>
        <p:spPr>
          <a:xfrm rot="16200000">
            <a:off x="6357830" y="-549990"/>
            <a:ext cx="307777" cy="10836083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Inclusive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Capitalising on the diversity of our residents and businesses to drive growth and vibrancy</a:t>
            </a:r>
            <a:endParaRPr lang="en-GB" sz="13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Arrow: Down 138">
            <a:extLst>
              <a:ext uri="{FF2B5EF4-FFF2-40B4-BE49-F238E27FC236}">
                <a16:creationId xmlns:a16="http://schemas.microsoft.com/office/drawing/2014/main" id="{F5002C7C-BAF9-080F-B0D2-EFB615F6F757}"/>
              </a:ext>
            </a:extLst>
          </p:cNvPr>
          <p:cNvSpPr/>
          <p:nvPr/>
        </p:nvSpPr>
        <p:spPr>
          <a:xfrm rot="16200000">
            <a:off x="6357831" y="-177956"/>
            <a:ext cx="307777" cy="10836084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Sustainable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 a resource-efficient, low emission future through Carbon Neutral 2028 </a:t>
            </a:r>
          </a:p>
        </p:txBody>
      </p:sp>
      <p:sp>
        <p:nvSpPr>
          <p:cNvPr id="141" name="Arrow: Down 140">
            <a:extLst>
              <a:ext uri="{FF2B5EF4-FFF2-40B4-BE49-F238E27FC236}">
                <a16:creationId xmlns:a16="http://schemas.microsoft.com/office/drawing/2014/main" id="{11B9DBCF-A618-CA55-DAB9-75C9784A6D63}"/>
              </a:ext>
            </a:extLst>
          </p:cNvPr>
          <p:cNvSpPr/>
          <p:nvPr/>
        </p:nvSpPr>
        <p:spPr>
          <a:xfrm rot="16200000">
            <a:off x="6357834" y="566111"/>
            <a:ext cx="307777" cy="10836082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Thriving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Attracting residents and visitors to an exciting City Centre, tourism offer and vibrant, purposeful neighbourhoods</a:t>
            </a:r>
          </a:p>
        </p:txBody>
      </p:sp>
      <p:sp>
        <p:nvSpPr>
          <p:cNvPr id="142" name="Arrow: Down 141">
            <a:extLst>
              <a:ext uri="{FF2B5EF4-FFF2-40B4-BE49-F238E27FC236}">
                <a16:creationId xmlns:a16="http://schemas.microsoft.com/office/drawing/2014/main" id="{88C20E90-A55F-1DCB-C3F8-38D27B5E0B4F}"/>
              </a:ext>
            </a:extLst>
          </p:cNvPr>
          <p:cNvSpPr/>
          <p:nvPr/>
        </p:nvSpPr>
        <p:spPr>
          <a:xfrm rot="16200000">
            <a:off x="6357832" y="194078"/>
            <a:ext cx="307777" cy="10836082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Smart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to a changing world of work, health and play founded on digital and asset connectivity</a:t>
            </a:r>
          </a:p>
        </p:txBody>
      </p:sp>
      <p:sp>
        <p:nvSpPr>
          <p:cNvPr id="143" name="Arrow: Down 142">
            <a:extLst>
              <a:ext uri="{FF2B5EF4-FFF2-40B4-BE49-F238E27FC236}">
                <a16:creationId xmlns:a16="http://schemas.microsoft.com/office/drawing/2014/main" id="{6EF26211-F3CB-1983-1B70-885F455A9618}"/>
              </a:ext>
            </a:extLst>
          </p:cNvPr>
          <p:cNvSpPr/>
          <p:nvPr/>
        </p:nvSpPr>
        <p:spPr>
          <a:xfrm rot="16200000">
            <a:off x="-278755" y="3235528"/>
            <a:ext cx="1821662" cy="766229"/>
          </a:xfrm>
          <a:prstGeom prst="downArrow">
            <a:avLst>
              <a:gd name="adj1" fmla="val 100000"/>
              <a:gd name="adj2" fmla="val 1823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0" rIns="0" rtlCol="0" anchor="ctr"/>
          <a:lstStyle/>
          <a:p>
            <a:pPr algn="ctr"/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3DB7BA59-EC04-A3EA-8FC8-8AA7BF1C2DF5}"/>
              </a:ext>
            </a:extLst>
          </p:cNvPr>
          <p:cNvSpPr txBox="1"/>
          <p:nvPr/>
        </p:nvSpPr>
        <p:spPr>
          <a:xfrm>
            <a:off x="158655" y="3150512"/>
            <a:ext cx="8966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clear Vision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76D5ED4-8615-2213-962E-240469EC1627}"/>
              </a:ext>
            </a:extLst>
          </p:cNvPr>
          <p:cNvSpPr/>
          <p:nvPr/>
        </p:nvSpPr>
        <p:spPr>
          <a:xfrm>
            <a:off x="1285856" y="2666427"/>
            <a:ext cx="2425011" cy="1969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cement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lifelong learning 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City through a broad educational offer that targets raising employment participation and equips Nottingham residents with the skills to enjoy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rewarding and quality career opportunities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8533D6C-D5CC-A0F7-C93E-1F25C9B63929}"/>
              </a:ext>
            </a:extLst>
          </p:cNvPr>
          <p:cNvSpPr/>
          <p:nvPr/>
        </p:nvSpPr>
        <p:spPr>
          <a:xfrm>
            <a:off x="4001582" y="2685030"/>
            <a:ext cx="2319320" cy="1950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 will be a magnet for sustainable growth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where existing industries are nurtured and new emerging industries are empowered to expand and productively contribute to a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diverse, growing and prosperous economy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6926332-506B-E17B-6A17-606D7A52B19E}"/>
              </a:ext>
            </a:extLst>
          </p:cNvPr>
          <p:cNvSpPr/>
          <p:nvPr/>
        </p:nvSpPr>
        <p:spPr>
          <a:xfrm>
            <a:off x="6680966" y="2679726"/>
            <a:ext cx="2272115" cy="19557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Nottingham’s built environment will be a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dynamic, green and inclusive place 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residents and visitors alike experience harmonious design, sufficient quality living space,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excellent physical, transport and digital connectivity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31DE1A7-EE7F-4CDF-255B-ABDE75EF6738}"/>
              </a:ext>
            </a:extLst>
          </p:cNvPr>
          <p:cNvSpPr/>
          <p:nvPr/>
        </p:nvSpPr>
        <p:spPr>
          <a:xfrm>
            <a:off x="9398640" y="2675218"/>
            <a:ext cx="2325722" cy="19604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its heart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contemporary, clean and globally competitive City Centre 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paired with bustling and attractive neighbourhoods that collectively draws residents and visitors to </a:t>
            </a:r>
            <a:r>
              <a:rPr lang="en-GB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rich culture, sport and heritage experience </a:t>
            </a:r>
            <a:r>
              <a:rPr lang="en-GB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Nottingham. </a:t>
            </a:r>
          </a:p>
        </p:txBody>
      </p:sp>
      <p:sp>
        <p:nvSpPr>
          <p:cNvPr id="352" name="Arrow: Down 351">
            <a:extLst>
              <a:ext uri="{FF2B5EF4-FFF2-40B4-BE49-F238E27FC236}">
                <a16:creationId xmlns:a16="http://schemas.microsoft.com/office/drawing/2014/main" id="{2D29AA58-CE9D-FC0B-60FF-5480319345F3}"/>
              </a:ext>
            </a:extLst>
          </p:cNvPr>
          <p:cNvSpPr/>
          <p:nvPr/>
        </p:nvSpPr>
        <p:spPr>
          <a:xfrm rot="16200000">
            <a:off x="6357833" y="-177956"/>
            <a:ext cx="307777" cy="10836084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Sustainable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 a resource-efficient, low emission future through Carbon Neutral 2028 </a:t>
            </a:r>
          </a:p>
        </p:txBody>
      </p:sp>
      <p:sp>
        <p:nvSpPr>
          <p:cNvPr id="353" name="Arrow: Down 352">
            <a:extLst>
              <a:ext uri="{FF2B5EF4-FFF2-40B4-BE49-F238E27FC236}">
                <a16:creationId xmlns:a16="http://schemas.microsoft.com/office/drawing/2014/main" id="{53B1C122-3994-D29D-E486-E2C3D047FD85}"/>
              </a:ext>
            </a:extLst>
          </p:cNvPr>
          <p:cNvSpPr/>
          <p:nvPr/>
        </p:nvSpPr>
        <p:spPr>
          <a:xfrm rot="16200000">
            <a:off x="6357834" y="194078"/>
            <a:ext cx="307777" cy="10836082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Smart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to a changing world of work, health and play founded on digital and asset connectivity</a:t>
            </a:r>
          </a:p>
        </p:txBody>
      </p: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66A05ECE-5AF9-8386-42F4-EEDC8FB681C4}"/>
              </a:ext>
            </a:extLst>
          </p:cNvPr>
          <p:cNvGrpSpPr/>
          <p:nvPr/>
        </p:nvGrpSpPr>
        <p:grpSpPr>
          <a:xfrm>
            <a:off x="1457848" y="2305044"/>
            <a:ext cx="302838" cy="238592"/>
            <a:chOff x="1766482" y="2443432"/>
            <a:chExt cx="473248" cy="341860"/>
          </a:xfrm>
        </p:grpSpPr>
        <p:sp>
          <p:nvSpPr>
            <p:cNvPr id="357" name="Freeform 5">
              <a:extLst>
                <a:ext uri="{FF2B5EF4-FFF2-40B4-BE49-F238E27FC236}">
                  <a16:creationId xmlns:a16="http://schemas.microsoft.com/office/drawing/2014/main" id="{344FE042-6CF8-7D4A-0A70-AD35F93175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5924" y="2536826"/>
              <a:ext cx="318903" cy="248466"/>
            </a:xfrm>
            <a:custGeom>
              <a:avLst/>
              <a:gdLst>
                <a:gd name="T0" fmla="*/ 252 w 562"/>
                <a:gd name="T1" fmla="*/ 562 h 564"/>
                <a:gd name="T2" fmla="*/ 172 w 562"/>
                <a:gd name="T3" fmla="*/ 540 h 564"/>
                <a:gd name="T4" fmla="*/ 102 w 562"/>
                <a:gd name="T5" fmla="*/ 498 h 564"/>
                <a:gd name="T6" fmla="*/ 48 w 562"/>
                <a:gd name="T7" fmla="*/ 438 h 564"/>
                <a:gd name="T8" fmla="*/ 12 w 562"/>
                <a:gd name="T9" fmla="*/ 366 h 564"/>
                <a:gd name="T10" fmla="*/ 0 w 562"/>
                <a:gd name="T11" fmla="*/ 282 h 564"/>
                <a:gd name="T12" fmla="*/ 6 w 562"/>
                <a:gd name="T13" fmla="*/ 224 h 564"/>
                <a:gd name="T14" fmla="*/ 34 w 562"/>
                <a:gd name="T15" fmla="*/ 148 h 564"/>
                <a:gd name="T16" fmla="*/ 82 w 562"/>
                <a:gd name="T17" fmla="*/ 82 h 564"/>
                <a:gd name="T18" fmla="*/ 148 w 562"/>
                <a:gd name="T19" fmla="*/ 34 h 564"/>
                <a:gd name="T20" fmla="*/ 224 w 562"/>
                <a:gd name="T21" fmla="*/ 6 h 564"/>
                <a:gd name="T22" fmla="*/ 282 w 562"/>
                <a:gd name="T23" fmla="*/ 0 h 564"/>
                <a:gd name="T24" fmla="*/ 364 w 562"/>
                <a:gd name="T25" fmla="*/ 12 h 564"/>
                <a:gd name="T26" fmla="*/ 438 w 562"/>
                <a:gd name="T27" fmla="*/ 48 h 564"/>
                <a:gd name="T28" fmla="*/ 498 w 562"/>
                <a:gd name="T29" fmla="*/ 102 h 564"/>
                <a:gd name="T30" fmla="*/ 540 w 562"/>
                <a:gd name="T31" fmla="*/ 172 h 564"/>
                <a:gd name="T32" fmla="*/ 562 w 562"/>
                <a:gd name="T33" fmla="*/ 252 h 564"/>
                <a:gd name="T34" fmla="*/ 562 w 562"/>
                <a:gd name="T35" fmla="*/ 310 h 564"/>
                <a:gd name="T36" fmla="*/ 540 w 562"/>
                <a:gd name="T37" fmla="*/ 390 h 564"/>
                <a:gd name="T38" fmla="*/ 498 w 562"/>
                <a:gd name="T39" fmla="*/ 460 h 564"/>
                <a:gd name="T40" fmla="*/ 438 w 562"/>
                <a:gd name="T41" fmla="*/ 514 h 564"/>
                <a:gd name="T42" fmla="*/ 364 w 562"/>
                <a:gd name="T43" fmla="*/ 550 h 564"/>
                <a:gd name="T44" fmla="*/ 282 w 562"/>
                <a:gd name="T45" fmla="*/ 564 h 564"/>
                <a:gd name="T46" fmla="*/ 282 w 562"/>
                <a:gd name="T47" fmla="*/ 18 h 564"/>
                <a:gd name="T48" fmla="*/ 204 w 562"/>
                <a:gd name="T49" fmla="*/ 30 h 564"/>
                <a:gd name="T50" fmla="*/ 134 w 562"/>
                <a:gd name="T51" fmla="*/ 64 h 564"/>
                <a:gd name="T52" fmla="*/ 78 w 562"/>
                <a:gd name="T53" fmla="*/ 114 h 564"/>
                <a:gd name="T54" fmla="*/ 38 w 562"/>
                <a:gd name="T55" fmla="*/ 180 h 564"/>
                <a:gd name="T56" fmla="*/ 20 w 562"/>
                <a:gd name="T57" fmla="*/ 254 h 564"/>
                <a:gd name="T58" fmla="*/ 20 w 562"/>
                <a:gd name="T59" fmla="*/ 308 h 564"/>
                <a:gd name="T60" fmla="*/ 38 w 562"/>
                <a:gd name="T61" fmla="*/ 384 h 564"/>
                <a:gd name="T62" fmla="*/ 78 w 562"/>
                <a:gd name="T63" fmla="*/ 450 h 564"/>
                <a:gd name="T64" fmla="*/ 134 w 562"/>
                <a:gd name="T65" fmla="*/ 500 h 564"/>
                <a:gd name="T66" fmla="*/ 204 w 562"/>
                <a:gd name="T67" fmla="*/ 534 h 564"/>
                <a:gd name="T68" fmla="*/ 282 w 562"/>
                <a:gd name="T69" fmla="*/ 546 h 564"/>
                <a:gd name="T70" fmla="*/ 334 w 562"/>
                <a:gd name="T71" fmla="*/ 540 h 564"/>
                <a:gd name="T72" fmla="*/ 406 w 562"/>
                <a:gd name="T73" fmla="*/ 514 h 564"/>
                <a:gd name="T74" fmla="*/ 468 w 562"/>
                <a:gd name="T75" fmla="*/ 468 h 564"/>
                <a:gd name="T76" fmla="*/ 512 w 562"/>
                <a:gd name="T77" fmla="*/ 408 h 564"/>
                <a:gd name="T78" fmla="*/ 540 w 562"/>
                <a:gd name="T79" fmla="*/ 334 h 564"/>
                <a:gd name="T80" fmla="*/ 544 w 562"/>
                <a:gd name="T81" fmla="*/ 282 h 564"/>
                <a:gd name="T82" fmla="*/ 532 w 562"/>
                <a:gd name="T83" fmla="*/ 204 h 564"/>
                <a:gd name="T84" fmla="*/ 500 w 562"/>
                <a:gd name="T85" fmla="*/ 134 h 564"/>
                <a:gd name="T86" fmla="*/ 448 w 562"/>
                <a:gd name="T87" fmla="*/ 78 h 564"/>
                <a:gd name="T88" fmla="*/ 384 w 562"/>
                <a:gd name="T89" fmla="*/ 38 h 564"/>
                <a:gd name="T90" fmla="*/ 308 w 562"/>
                <a:gd name="T91" fmla="*/ 2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2" h="564">
                  <a:moveTo>
                    <a:pt x="282" y="564"/>
                  </a:moveTo>
                  <a:lnTo>
                    <a:pt x="282" y="564"/>
                  </a:lnTo>
                  <a:lnTo>
                    <a:pt x="252" y="562"/>
                  </a:lnTo>
                  <a:lnTo>
                    <a:pt x="224" y="558"/>
                  </a:lnTo>
                  <a:lnTo>
                    <a:pt x="198" y="550"/>
                  </a:lnTo>
                  <a:lnTo>
                    <a:pt x="172" y="540"/>
                  </a:lnTo>
                  <a:lnTo>
                    <a:pt x="148" y="528"/>
                  </a:lnTo>
                  <a:lnTo>
                    <a:pt x="124" y="514"/>
                  </a:lnTo>
                  <a:lnTo>
                    <a:pt x="102" y="498"/>
                  </a:lnTo>
                  <a:lnTo>
                    <a:pt x="82" y="480"/>
                  </a:lnTo>
                  <a:lnTo>
                    <a:pt x="64" y="460"/>
                  </a:lnTo>
                  <a:lnTo>
                    <a:pt x="48" y="438"/>
                  </a:lnTo>
                  <a:lnTo>
                    <a:pt x="34" y="416"/>
                  </a:lnTo>
                  <a:lnTo>
                    <a:pt x="22" y="390"/>
                  </a:lnTo>
                  <a:lnTo>
                    <a:pt x="12" y="366"/>
                  </a:lnTo>
                  <a:lnTo>
                    <a:pt x="6" y="338"/>
                  </a:lnTo>
                  <a:lnTo>
                    <a:pt x="2" y="310"/>
                  </a:lnTo>
                  <a:lnTo>
                    <a:pt x="0" y="282"/>
                  </a:lnTo>
                  <a:lnTo>
                    <a:pt x="0" y="282"/>
                  </a:lnTo>
                  <a:lnTo>
                    <a:pt x="2" y="252"/>
                  </a:lnTo>
                  <a:lnTo>
                    <a:pt x="6" y="224"/>
                  </a:lnTo>
                  <a:lnTo>
                    <a:pt x="12" y="198"/>
                  </a:lnTo>
                  <a:lnTo>
                    <a:pt x="22" y="172"/>
                  </a:lnTo>
                  <a:lnTo>
                    <a:pt x="34" y="148"/>
                  </a:lnTo>
                  <a:lnTo>
                    <a:pt x="48" y="124"/>
                  </a:lnTo>
                  <a:lnTo>
                    <a:pt x="64" y="102"/>
                  </a:lnTo>
                  <a:lnTo>
                    <a:pt x="82" y="82"/>
                  </a:lnTo>
                  <a:lnTo>
                    <a:pt x="102" y="64"/>
                  </a:lnTo>
                  <a:lnTo>
                    <a:pt x="124" y="48"/>
                  </a:lnTo>
                  <a:lnTo>
                    <a:pt x="148" y="34"/>
                  </a:lnTo>
                  <a:lnTo>
                    <a:pt x="172" y="22"/>
                  </a:lnTo>
                  <a:lnTo>
                    <a:pt x="198" y="12"/>
                  </a:lnTo>
                  <a:lnTo>
                    <a:pt x="224" y="6"/>
                  </a:lnTo>
                  <a:lnTo>
                    <a:pt x="252" y="2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310" y="2"/>
                  </a:lnTo>
                  <a:lnTo>
                    <a:pt x="338" y="6"/>
                  </a:lnTo>
                  <a:lnTo>
                    <a:pt x="364" y="12"/>
                  </a:lnTo>
                  <a:lnTo>
                    <a:pt x="390" y="22"/>
                  </a:lnTo>
                  <a:lnTo>
                    <a:pt x="416" y="34"/>
                  </a:lnTo>
                  <a:lnTo>
                    <a:pt x="438" y="48"/>
                  </a:lnTo>
                  <a:lnTo>
                    <a:pt x="460" y="64"/>
                  </a:lnTo>
                  <a:lnTo>
                    <a:pt x="480" y="82"/>
                  </a:lnTo>
                  <a:lnTo>
                    <a:pt x="498" y="102"/>
                  </a:lnTo>
                  <a:lnTo>
                    <a:pt x="514" y="124"/>
                  </a:lnTo>
                  <a:lnTo>
                    <a:pt x="528" y="148"/>
                  </a:lnTo>
                  <a:lnTo>
                    <a:pt x="540" y="172"/>
                  </a:lnTo>
                  <a:lnTo>
                    <a:pt x="550" y="198"/>
                  </a:lnTo>
                  <a:lnTo>
                    <a:pt x="558" y="224"/>
                  </a:lnTo>
                  <a:lnTo>
                    <a:pt x="562" y="252"/>
                  </a:lnTo>
                  <a:lnTo>
                    <a:pt x="562" y="282"/>
                  </a:lnTo>
                  <a:lnTo>
                    <a:pt x="562" y="282"/>
                  </a:lnTo>
                  <a:lnTo>
                    <a:pt x="562" y="310"/>
                  </a:lnTo>
                  <a:lnTo>
                    <a:pt x="558" y="338"/>
                  </a:lnTo>
                  <a:lnTo>
                    <a:pt x="550" y="366"/>
                  </a:lnTo>
                  <a:lnTo>
                    <a:pt x="540" y="390"/>
                  </a:lnTo>
                  <a:lnTo>
                    <a:pt x="528" y="416"/>
                  </a:lnTo>
                  <a:lnTo>
                    <a:pt x="514" y="438"/>
                  </a:lnTo>
                  <a:lnTo>
                    <a:pt x="498" y="460"/>
                  </a:lnTo>
                  <a:lnTo>
                    <a:pt x="480" y="480"/>
                  </a:lnTo>
                  <a:lnTo>
                    <a:pt x="460" y="498"/>
                  </a:lnTo>
                  <a:lnTo>
                    <a:pt x="438" y="514"/>
                  </a:lnTo>
                  <a:lnTo>
                    <a:pt x="416" y="528"/>
                  </a:lnTo>
                  <a:lnTo>
                    <a:pt x="390" y="540"/>
                  </a:lnTo>
                  <a:lnTo>
                    <a:pt x="364" y="550"/>
                  </a:lnTo>
                  <a:lnTo>
                    <a:pt x="338" y="558"/>
                  </a:lnTo>
                  <a:lnTo>
                    <a:pt x="310" y="562"/>
                  </a:lnTo>
                  <a:lnTo>
                    <a:pt x="282" y="564"/>
                  </a:lnTo>
                  <a:lnTo>
                    <a:pt x="282" y="564"/>
                  </a:lnTo>
                  <a:close/>
                  <a:moveTo>
                    <a:pt x="282" y="18"/>
                  </a:moveTo>
                  <a:lnTo>
                    <a:pt x="282" y="18"/>
                  </a:lnTo>
                  <a:lnTo>
                    <a:pt x="254" y="20"/>
                  </a:lnTo>
                  <a:lnTo>
                    <a:pt x="228" y="24"/>
                  </a:lnTo>
                  <a:lnTo>
                    <a:pt x="204" y="30"/>
                  </a:lnTo>
                  <a:lnTo>
                    <a:pt x="178" y="38"/>
                  </a:lnTo>
                  <a:lnTo>
                    <a:pt x="156" y="50"/>
                  </a:lnTo>
                  <a:lnTo>
                    <a:pt x="134" y="64"/>
                  </a:lnTo>
                  <a:lnTo>
                    <a:pt x="114" y="78"/>
                  </a:lnTo>
                  <a:lnTo>
                    <a:pt x="96" y="96"/>
                  </a:lnTo>
                  <a:lnTo>
                    <a:pt x="78" y="114"/>
                  </a:lnTo>
                  <a:lnTo>
                    <a:pt x="62" y="134"/>
                  </a:lnTo>
                  <a:lnTo>
                    <a:pt x="50" y="156"/>
                  </a:lnTo>
                  <a:lnTo>
                    <a:pt x="38" y="180"/>
                  </a:lnTo>
                  <a:lnTo>
                    <a:pt x="30" y="204"/>
                  </a:lnTo>
                  <a:lnTo>
                    <a:pt x="24" y="228"/>
                  </a:lnTo>
                  <a:lnTo>
                    <a:pt x="20" y="254"/>
                  </a:lnTo>
                  <a:lnTo>
                    <a:pt x="18" y="282"/>
                  </a:lnTo>
                  <a:lnTo>
                    <a:pt x="18" y="282"/>
                  </a:lnTo>
                  <a:lnTo>
                    <a:pt x="20" y="308"/>
                  </a:lnTo>
                  <a:lnTo>
                    <a:pt x="24" y="334"/>
                  </a:lnTo>
                  <a:lnTo>
                    <a:pt x="30" y="360"/>
                  </a:lnTo>
                  <a:lnTo>
                    <a:pt x="38" y="384"/>
                  </a:lnTo>
                  <a:lnTo>
                    <a:pt x="50" y="408"/>
                  </a:lnTo>
                  <a:lnTo>
                    <a:pt x="62" y="428"/>
                  </a:lnTo>
                  <a:lnTo>
                    <a:pt x="78" y="450"/>
                  </a:lnTo>
                  <a:lnTo>
                    <a:pt x="96" y="468"/>
                  </a:lnTo>
                  <a:lnTo>
                    <a:pt x="114" y="484"/>
                  </a:lnTo>
                  <a:lnTo>
                    <a:pt x="134" y="500"/>
                  </a:lnTo>
                  <a:lnTo>
                    <a:pt x="156" y="514"/>
                  </a:lnTo>
                  <a:lnTo>
                    <a:pt x="178" y="524"/>
                  </a:lnTo>
                  <a:lnTo>
                    <a:pt x="204" y="534"/>
                  </a:lnTo>
                  <a:lnTo>
                    <a:pt x="228" y="540"/>
                  </a:lnTo>
                  <a:lnTo>
                    <a:pt x="254" y="544"/>
                  </a:lnTo>
                  <a:lnTo>
                    <a:pt x="282" y="546"/>
                  </a:lnTo>
                  <a:lnTo>
                    <a:pt x="282" y="546"/>
                  </a:lnTo>
                  <a:lnTo>
                    <a:pt x="308" y="544"/>
                  </a:lnTo>
                  <a:lnTo>
                    <a:pt x="334" y="540"/>
                  </a:lnTo>
                  <a:lnTo>
                    <a:pt x="360" y="534"/>
                  </a:lnTo>
                  <a:lnTo>
                    <a:pt x="384" y="524"/>
                  </a:lnTo>
                  <a:lnTo>
                    <a:pt x="406" y="514"/>
                  </a:lnTo>
                  <a:lnTo>
                    <a:pt x="428" y="500"/>
                  </a:lnTo>
                  <a:lnTo>
                    <a:pt x="448" y="484"/>
                  </a:lnTo>
                  <a:lnTo>
                    <a:pt x="468" y="468"/>
                  </a:lnTo>
                  <a:lnTo>
                    <a:pt x="484" y="450"/>
                  </a:lnTo>
                  <a:lnTo>
                    <a:pt x="500" y="428"/>
                  </a:lnTo>
                  <a:lnTo>
                    <a:pt x="512" y="408"/>
                  </a:lnTo>
                  <a:lnTo>
                    <a:pt x="524" y="384"/>
                  </a:lnTo>
                  <a:lnTo>
                    <a:pt x="532" y="360"/>
                  </a:lnTo>
                  <a:lnTo>
                    <a:pt x="540" y="334"/>
                  </a:lnTo>
                  <a:lnTo>
                    <a:pt x="544" y="308"/>
                  </a:lnTo>
                  <a:lnTo>
                    <a:pt x="544" y="282"/>
                  </a:lnTo>
                  <a:lnTo>
                    <a:pt x="544" y="282"/>
                  </a:lnTo>
                  <a:lnTo>
                    <a:pt x="544" y="254"/>
                  </a:lnTo>
                  <a:lnTo>
                    <a:pt x="540" y="228"/>
                  </a:lnTo>
                  <a:lnTo>
                    <a:pt x="532" y="204"/>
                  </a:lnTo>
                  <a:lnTo>
                    <a:pt x="524" y="180"/>
                  </a:lnTo>
                  <a:lnTo>
                    <a:pt x="512" y="156"/>
                  </a:lnTo>
                  <a:lnTo>
                    <a:pt x="500" y="134"/>
                  </a:lnTo>
                  <a:lnTo>
                    <a:pt x="484" y="114"/>
                  </a:lnTo>
                  <a:lnTo>
                    <a:pt x="468" y="96"/>
                  </a:lnTo>
                  <a:lnTo>
                    <a:pt x="448" y="78"/>
                  </a:lnTo>
                  <a:lnTo>
                    <a:pt x="428" y="64"/>
                  </a:lnTo>
                  <a:lnTo>
                    <a:pt x="406" y="50"/>
                  </a:lnTo>
                  <a:lnTo>
                    <a:pt x="384" y="38"/>
                  </a:lnTo>
                  <a:lnTo>
                    <a:pt x="360" y="30"/>
                  </a:lnTo>
                  <a:lnTo>
                    <a:pt x="334" y="24"/>
                  </a:lnTo>
                  <a:lnTo>
                    <a:pt x="308" y="20"/>
                  </a:lnTo>
                  <a:lnTo>
                    <a:pt x="282" y="18"/>
                  </a:lnTo>
                  <a:lnTo>
                    <a:pt x="282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58" name="Rectangle 7">
              <a:extLst>
                <a:ext uri="{FF2B5EF4-FFF2-40B4-BE49-F238E27FC236}">
                  <a16:creationId xmlns:a16="http://schemas.microsoft.com/office/drawing/2014/main" id="{FB1D545C-1999-9641-4215-649B81D6D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269" y="2536826"/>
              <a:ext cx="10214" cy="248466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59" name="Rectangle 8">
              <a:extLst>
                <a:ext uri="{FF2B5EF4-FFF2-40B4-BE49-F238E27FC236}">
                  <a16:creationId xmlns:a16="http://schemas.microsoft.com/office/drawing/2014/main" id="{C21EB515-492B-DD45-DF8A-FB21531C2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408" y="2617005"/>
              <a:ext cx="292801" cy="792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0" name="Rectangle 9">
              <a:extLst>
                <a:ext uri="{FF2B5EF4-FFF2-40B4-BE49-F238E27FC236}">
                  <a16:creationId xmlns:a16="http://schemas.microsoft.com/office/drawing/2014/main" id="{493AED55-33C5-988F-269A-99858DBAA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8408" y="2697184"/>
              <a:ext cx="292801" cy="792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1" name="Line 10">
              <a:extLst>
                <a:ext uri="{FF2B5EF4-FFF2-40B4-BE49-F238E27FC236}">
                  <a16:creationId xmlns:a16="http://schemas.microsoft.com/office/drawing/2014/main" id="{EF583F35-5ED7-6BB6-A340-628414DCB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5943" y="2634627"/>
              <a:ext cx="0" cy="0"/>
            </a:xfrm>
            <a:prstGeom prst="line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2" name="Line 11">
              <a:extLst>
                <a:ext uri="{FF2B5EF4-FFF2-40B4-BE49-F238E27FC236}">
                  <a16:creationId xmlns:a16="http://schemas.microsoft.com/office/drawing/2014/main" id="{8FB9BC0D-9983-97AB-0999-D3C2D2391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5943" y="2634627"/>
              <a:ext cx="0" cy="0"/>
            </a:xfrm>
            <a:prstGeom prst="line">
              <a:avLst/>
            </a:prstGeom>
            <a:solidFill>
              <a:srgbClr val="2E2E3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3" name="Freeform 12">
              <a:extLst>
                <a:ext uri="{FF2B5EF4-FFF2-40B4-BE49-F238E27FC236}">
                  <a16:creationId xmlns:a16="http://schemas.microsoft.com/office/drawing/2014/main" id="{F7DD83A0-8375-EB77-C4A2-326E4BE08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9329" y="2515681"/>
              <a:ext cx="313229" cy="80178"/>
            </a:xfrm>
            <a:custGeom>
              <a:avLst/>
              <a:gdLst>
                <a:gd name="T0" fmla="*/ 0 w 552"/>
                <a:gd name="T1" fmla="*/ 144 h 182"/>
                <a:gd name="T2" fmla="*/ 0 w 552"/>
                <a:gd name="T3" fmla="*/ 140 h 182"/>
                <a:gd name="T4" fmla="*/ 4 w 552"/>
                <a:gd name="T5" fmla="*/ 110 h 182"/>
                <a:gd name="T6" fmla="*/ 20 w 552"/>
                <a:gd name="T7" fmla="*/ 84 h 182"/>
                <a:gd name="T8" fmla="*/ 46 w 552"/>
                <a:gd name="T9" fmla="*/ 60 h 182"/>
                <a:gd name="T10" fmla="*/ 80 w 552"/>
                <a:gd name="T11" fmla="*/ 40 h 182"/>
                <a:gd name="T12" fmla="*/ 120 w 552"/>
                <a:gd name="T13" fmla="*/ 22 h 182"/>
                <a:gd name="T14" fmla="*/ 166 w 552"/>
                <a:gd name="T15" fmla="*/ 10 h 182"/>
                <a:gd name="T16" fmla="*/ 220 w 552"/>
                <a:gd name="T17" fmla="*/ 2 h 182"/>
                <a:gd name="T18" fmla="*/ 276 w 552"/>
                <a:gd name="T19" fmla="*/ 0 h 182"/>
                <a:gd name="T20" fmla="*/ 304 w 552"/>
                <a:gd name="T21" fmla="*/ 0 h 182"/>
                <a:gd name="T22" fmla="*/ 358 w 552"/>
                <a:gd name="T23" fmla="*/ 6 h 182"/>
                <a:gd name="T24" fmla="*/ 408 w 552"/>
                <a:gd name="T25" fmla="*/ 16 h 182"/>
                <a:gd name="T26" fmla="*/ 452 w 552"/>
                <a:gd name="T27" fmla="*/ 30 h 182"/>
                <a:gd name="T28" fmla="*/ 488 w 552"/>
                <a:gd name="T29" fmla="*/ 50 h 182"/>
                <a:gd name="T30" fmla="*/ 518 w 552"/>
                <a:gd name="T31" fmla="*/ 72 h 182"/>
                <a:gd name="T32" fmla="*/ 538 w 552"/>
                <a:gd name="T33" fmla="*/ 98 h 182"/>
                <a:gd name="T34" fmla="*/ 550 w 552"/>
                <a:gd name="T35" fmla="*/ 124 h 182"/>
                <a:gd name="T36" fmla="*/ 552 w 552"/>
                <a:gd name="T37" fmla="*/ 146 h 182"/>
                <a:gd name="T38" fmla="*/ 482 w 552"/>
                <a:gd name="T39" fmla="*/ 158 h 182"/>
                <a:gd name="T40" fmla="*/ 532 w 552"/>
                <a:gd name="T41" fmla="*/ 134 h 182"/>
                <a:gd name="T42" fmla="*/ 526 w 552"/>
                <a:gd name="T43" fmla="*/ 110 h 182"/>
                <a:gd name="T44" fmla="*/ 510 w 552"/>
                <a:gd name="T45" fmla="*/ 88 h 182"/>
                <a:gd name="T46" fmla="*/ 484 w 552"/>
                <a:gd name="T47" fmla="*/ 68 h 182"/>
                <a:gd name="T48" fmla="*/ 452 w 552"/>
                <a:gd name="T49" fmla="*/ 52 h 182"/>
                <a:gd name="T50" fmla="*/ 414 w 552"/>
                <a:gd name="T51" fmla="*/ 38 h 182"/>
                <a:gd name="T52" fmla="*/ 326 w 552"/>
                <a:gd name="T53" fmla="*/ 20 h 182"/>
                <a:gd name="T54" fmla="*/ 276 w 552"/>
                <a:gd name="T55" fmla="*/ 18 h 182"/>
                <a:gd name="T56" fmla="*/ 250 w 552"/>
                <a:gd name="T57" fmla="*/ 18 h 182"/>
                <a:gd name="T58" fmla="*/ 178 w 552"/>
                <a:gd name="T59" fmla="*/ 26 h 182"/>
                <a:gd name="T60" fmla="*/ 134 w 552"/>
                <a:gd name="T61" fmla="*/ 38 h 182"/>
                <a:gd name="T62" fmla="*/ 98 w 552"/>
                <a:gd name="T63" fmla="*/ 52 h 182"/>
                <a:gd name="T64" fmla="*/ 66 w 552"/>
                <a:gd name="T65" fmla="*/ 70 h 182"/>
                <a:gd name="T66" fmla="*/ 40 w 552"/>
                <a:gd name="T67" fmla="*/ 90 h 182"/>
                <a:gd name="T68" fmla="*/ 24 w 552"/>
                <a:gd name="T69" fmla="*/ 112 h 182"/>
                <a:gd name="T70" fmla="*/ 18 w 552"/>
                <a:gd name="T71" fmla="*/ 136 h 182"/>
                <a:gd name="T72" fmla="*/ 52 w 552"/>
                <a:gd name="T73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182">
                  <a:moveTo>
                    <a:pt x="52" y="182"/>
                  </a:moveTo>
                  <a:lnTo>
                    <a:pt x="0" y="144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0" y="124"/>
                  </a:lnTo>
                  <a:lnTo>
                    <a:pt x="4" y="110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32" y="72"/>
                  </a:lnTo>
                  <a:lnTo>
                    <a:pt x="46" y="60"/>
                  </a:lnTo>
                  <a:lnTo>
                    <a:pt x="62" y="50"/>
                  </a:lnTo>
                  <a:lnTo>
                    <a:pt x="80" y="40"/>
                  </a:lnTo>
                  <a:lnTo>
                    <a:pt x="98" y="30"/>
                  </a:lnTo>
                  <a:lnTo>
                    <a:pt x="120" y="22"/>
                  </a:lnTo>
                  <a:lnTo>
                    <a:pt x="142" y="16"/>
                  </a:lnTo>
                  <a:lnTo>
                    <a:pt x="166" y="10"/>
                  </a:lnTo>
                  <a:lnTo>
                    <a:pt x="192" y="6"/>
                  </a:lnTo>
                  <a:lnTo>
                    <a:pt x="220" y="2"/>
                  </a:lnTo>
                  <a:lnTo>
                    <a:pt x="24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304" y="0"/>
                  </a:lnTo>
                  <a:lnTo>
                    <a:pt x="332" y="2"/>
                  </a:lnTo>
                  <a:lnTo>
                    <a:pt x="358" y="6"/>
                  </a:lnTo>
                  <a:lnTo>
                    <a:pt x="384" y="10"/>
                  </a:lnTo>
                  <a:lnTo>
                    <a:pt x="408" y="16"/>
                  </a:lnTo>
                  <a:lnTo>
                    <a:pt x="430" y="22"/>
                  </a:lnTo>
                  <a:lnTo>
                    <a:pt x="452" y="30"/>
                  </a:lnTo>
                  <a:lnTo>
                    <a:pt x="472" y="40"/>
                  </a:lnTo>
                  <a:lnTo>
                    <a:pt x="488" y="50"/>
                  </a:lnTo>
                  <a:lnTo>
                    <a:pt x="504" y="60"/>
                  </a:lnTo>
                  <a:lnTo>
                    <a:pt x="518" y="72"/>
                  </a:lnTo>
                  <a:lnTo>
                    <a:pt x="530" y="84"/>
                  </a:lnTo>
                  <a:lnTo>
                    <a:pt x="538" y="98"/>
                  </a:lnTo>
                  <a:lnTo>
                    <a:pt x="546" y="110"/>
                  </a:lnTo>
                  <a:lnTo>
                    <a:pt x="550" y="124"/>
                  </a:lnTo>
                  <a:lnTo>
                    <a:pt x="552" y="140"/>
                  </a:lnTo>
                  <a:lnTo>
                    <a:pt x="552" y="146"/>
                  </a:lnTo>
                  <a:lnTo>
                    <a:pt x="490" y="174"/>
                  </a:lnTo>
                  <a:lnTo>
                    <a:pt x="482" y="158"/>
                  </a:lnTo>
                  <a:lnTo>
                    <a:pt x="532" y="134"/>
                  </a:lnTo>
                  <a:lnTo>
                    <a:pt x="532" y="134"/>
                  </a:lnTo>
                  <a:lnTo>
                    <a:pt x="530" y="122"/>
                  </a:lnTo>
                  <a:lnTo>
                    <a:pt x="526" y="110"/>
                  </a:lnTo>
                  <a:lnTo>
                    <a:pt x="518" y="100"/>
                  </a:lnTo>
                  <a:lnTo>
                    <a:pt x="510" y="88"/>
                  </a:lnTo>
                  <a:lnTo>
                    <a:pt x="498" y="78"/>
                  </a:lnTo>
                  <a:lnTo>
                    <a:pt x="484" y="68"/>
                  </a:lnTo>
                  <a:lnTo>
                    <a:pt x="470" y="60"/>
                  </a:lnTo>
                  <a:lnTo>
                    <a:pt x="452" y="52"/>
                  </a:lnTo>
                  <a:lnTo>
                    <a:pt x="434" y="44"/>
                  </a:lnTo>
                  <a:lnTo>
                    <a:pt x="414" y="38"/>
                  </a:lnTo>
                  <a:lnTo>
                    <a:pt x="372" y="26"/>
                  </a:lnTo>
                  <a:lnTo>
                    <a:pt x="326" y="20"/>
                  </a:lnTo>
                  <a:lnTo>
                    <a:pt x="300" y="18"/>
                  </a:lnTo>
                  <a:lnTo>
                    <a:pt x="276" y="18"/>
                  </a:lnTo>
                  <a:lnTo>
                    <a:pt x="276" y="18"/>
                  </a:lnTo>
                  <a:lnTo>
                    <a:pt x="250" y="18"/>
                  </a:lnTo>
                  <a:lnTo>
                    <a:pt x="226" y="20"/>
                  </a:lnTo>
                  <a:lnTo>
                    <a:pt x="178" y="26"/>
                  </a:lnTo>
                  <a:lnTo>
                    <a:pt x="156" y="32"/>
                  </a:lnTo>
                  <a:lnTo>
                    <a:pt x="134" y="38"/>
                  </a:lnTo>
                  <a:lnTo>
                    <a:pt x="116" y="44"/>
                  </a:lnTo>
                  <a:lnTo>
                    <a:pt x="98" y="52"/>
                  </a:lnTo>
                  <a:lnTo>
                    <a:pt x="80" y="60"/>
                  </a:lnTo>
                  <a:lnTo>
                    <a:pt x="66" y="70"/>
                  </a:lnTo>
                  <a:lnTo>
                    <a:pt x="52" y="80"/>
                  </a:lnTo>
                  <a:lnTo>
                    <a:pt x="40" y="90"/>
                  </a:lnTo>
                  <a:lnTo>
                    <a:pt x="32" y="100"/>
                  </a:lnTo>
                  <a:lnTo>
                    <a:pt x="24" y="112"/>
                  </a:lnTo>
                  <a:lnTo>
                    <a:pt x="20" y="124"/>
                  </a:lnTo>
                  <a:lnTo>
                    <a:pt x="18" y="136"/>
                  </a:lnTo>
                  <a:lnTo>
                    <a:pt x="62" y="168"/>
                  </a:lnTo>
                  <a:lnTo>
                    <a:pt x="52" y="18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4" name="Freeform 13">
              <a:extLst>
                <a:ext uri="{FF2B5EF4-FFF2-40B4-BE49-F238E27FC236}">
                  <a16:creationId xmlns:a16="http://schemas.microsoft.com/office/drawing/2014/main" id="{06D78F1E-1A7A-C716-64DA-060A7DFE93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6482" y="2443432"/>
              <a:ext cx="473248" cy="125114"/>
            </a:xfrm>
            <a:custGeom>
              <a:avLst/>
              <a:gdLst>
                <a:gd name="T0" fmla="*/ 166 w 834"/>
                <a:gd name="T1" fmla="*/ 284 h 284"/>
                <a:gd name="T2" fmla="*/ 0 w 834"/>
                <a:gd name="T3" fmla="*/ 202 h 284"/>
                <a:gd name="T4" fmla="*/ 226 w 834"/>
                <a:gd name="T5" fmla="*/ 92 h 284"/>
                <a:gd name="T6" fmla="*/ 418 w 834"/>
                <a:gd name="T7" fmla="*/ 0 h 284"/>
                <a:gd name="T8" fmla="*/ 636 w 834"/>
                <a:gd name="T9" fmla="*/ 106 h 284"/>
                <a:gd name="T10" fmla="*/ 834 w 834"/>
                <a:gd name="T11" fmla="*/ 208 h 284"/>
                <a:gd name="T12" fmla="*/ 678 w 834"/>
                <a:gd name="T13" fmla="*/ 274 h 284"/>
                <a:gd name="T14" fmla="*/ 672 w 834"/>
                <a:gd name="T15" fmla="*/ 258 h 284"/>
                <a:gd name="T16" fmla="*/ 792 w 834"/>
                <a:gd name="T17" fmla="*/ 206 h 284"/>
                <a:gd name="T18" fmla="*/ 628 w 834"/>
                <a:gd name="T19" fmla="*/ 122 h 284"/>
                <a:gd name="T20" fmla="*/ 418 w 834"/>
                <a:gd name="T21" fmla="*/ 20 h 284"/>
                <a:gd name="T22" fmla="*/ 232 w 834"/>
                <a:gd name="T23" fmla="*/ 108 h 284"/>
                <a:gd name="T24" fmla="*/ 42 w 834"/>
                <a:gd name="T25" fmla="*/ 202 h 284"/>
                <a:gd name="T26" fmla="*/ 174 w 834"/>
                <a:gd name="T27" fmla="*/ 268 h 284"/>
                <a:gd name="T28" fmla="*/ 166 w 834"/>
                <a:gd name="T2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34" h="284">
                  <a:moveTo>
                    <a:pt x="166" y="284"/>
                  </a:moveTo>
                  <a:lnTo>
                    <a:pt x="0" y="202"/>
                  </a:lnTo>
                  <a:lnTo>
                    <a:pt x="226" y="92"/>
                  </a:lnTo>
                  <a:lnTo>
                    <a:pt x="418" y="0"/>
                  </a:lnTo>
                  <a:lnTo>
                    <a:pt x="636" y="106"/>
                  </a:lnTo>
                  <a:lnTo>
                    <a:pt x="834" y="208"/>
                  </a:lnTo>
                  <a:lnTo>
                    <a:pt x="678" y="274"/>
                  </a:lnTo>
                  <a:lnTo>
                    <a:pt x="672" y="258"/>
                  </a:lnTo>
                  <a:lnTo>
                    <a:pt x="792" y="206"/>
                  </a:lnTo>
                  <a:lnTo>
                    <a:pt x="628" y="122"/>
                  </a:lnTo>
                  <a:lnTo>
                    <a:pt x="418" y="20"/>
                  </a:lnTo>
                  <a:lnTo>
                    <a:pt x="232" y="108"/>
                  </a:lnTo>
                  <a:lnTo>
                    <a:pt x="42" y="202"/>
                  </a:lnTo>
                  <a:lnTo>
                    <a:pt x="174" y="268"/>
                  </a:lnTo>
                  <a:lnTo>
                    <a:pt x="166" y="28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5" name="Rectangle 14">
              <a:extLst>
                <a:ext uri="{FF2B5EF4-FFF2-40B4-BE49-F238E27FC236}">
                  <a16:creationId xmlns:a16="http://schemas.microsoft.com/office/drawing/2014/main" id="{D1DBC4B8-C8A8-3419-5995-82683A201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4548" y="2540351"/>
              <a:ext cx="10214" cy="7401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6" name="Freeform 15">
              <a:extLst>
                <a:ext uri="{FF2B5EF4-FFF2-40B4-BE49-F238E27FC236}">
                  <a16:creationId xmlns:a16="http://schemas.microsoft.com/office/drawing/2014/main" id="{70515DFE-8C96-47FD-6CA6-5ADE79EA2B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86391" y="2609956"/>
              <a:ext cx="46530" cy="36124"/>
            </a:xfrm>
            <a:custGeom>
              <a:avLst/>
              <a:gdLst>
                <a:gd name="T0" fmla="*/ 40 w 82"/>
                <a:gd name="T1" fmla="*/ 82 h 82"/>
                <a:gd name="T2" fmla="*/ 40 w 82"/>
                <a:gd name="T3" fmla="*/ 82 h 82"/>
                <a:gd name="T4" fmla="*/ 32 w 82"/>
                <a:gd name="T5" fmla="*/ 82 h 82"/>
                <a:gd name="T6" fmla="*/ 24 w 82"/>
                <a:gd name="T7" fmla="*/ 80 h 82"/>
                <a:gd name="T8" fmla="*/ 18 w 82"/>
                <a:gd name="T9" fmla="*/ 76 h 82"/>
                <a:gd name="T10" fmla="*/ 12 w 82"/>
                <a:gd name="T11" fmla="*/ 70 h 82"/>
                <a:gd name="T12" fmla="*/ 6 w 82"/>
                <a:gd name="T13" fmla="*/ 64 h 82"/>
                <a:gd name="T14" fmla="*/ 2 w 82"/>
                <a:gd name="T15" fmla="*/ 58 h 82"/>
                <a:gd name="T16" fmla="*/ 0 w 82"/>
                <a:gd name="T17" fmla="*/ 50 h 82"/>
                <a:gd name="T18" fmla="*/ 0 w 82"/>
                <a:gd name="T19" fmla="*/ 42 h 82"/>
                <a:gd name="T20" fmla="*/ 0 w 82"/>
                <a:gd name="T21" fmla="*/ 42 h 82"/>
                <a:gd name="T22" fmla="*/ 0 w 82"/>
                <a:gd name="T23" fmla="*/ 34 h 82"/>
                <a:gd name="T24" fmla="*/ 2 w 82"/>
                <a:gd name="T25" fmla="*/ 26 h 82"/>
                <a:gd name="T26" fmla="*/ 6 w 82"/>
                <a:gd name="T27" fmla="*/ 20 h 82"/>
                <a:gd name="T28" fmla="*/ 12 w 82"/>
                <a:gd name="T29" fmla="*/ 12 h 82"/>
                <a:gd name="T30" fmla="*/ 18 w 82"/>
                <a:gd name="T31" fmla="*/ 8 h 82"/>
                <a:gd name="T32" fmla="*/ 24 w 82"/>
                <a:gd name="T33" fmla="*/ 4 h 82"/>
                <a:gd name="T34" fmla="*/ 32 w 82"/>
                <a:gd name="T35" fmla="*/ 2 h 82"/>
                <a:gd name="T36" fmla="*/ 40 w 82"/>
                <a:gd name="T37" fmla="*/ 0 h 82"/>
                <a:gd name="T38" fmla="*/ 40 w 82"/>
                <a:gd name="T39" fmla="*/ 0 h 82"/>
                <a:gd name="T40" fmla="*/ 48 w 82"/>
                <a:gd name="T41" fmla="*/ 2 h 82"/>
                <a:gd name="T42" fmla="*/ 56 w 82"/>
                <a:gd name="T43" fmla="*/ 4 h 82"/>
                <a:gd name="T44" fmla="*/ 64 w 82"/>
                <a:gd name="T45" fmla="*/ 8 h 82"/>
                <a:gd name="T46" fmla="*/ 70 w 82"/>
                <a:gd name="T47" fmla="*/ 12 h 82"/>
                <a:gd name="T48" fmla="*/ 74 w 82"/>
                <a:gd name="T49" fmla="*/ 20 h 82"/>
                <a:gd name="T50" fmla="*/ 78 w 82"/>
                <a:gd name="T51" fmla="*/ 26 h 82"/>
                <a:gd name="T52" fmla="*/ 80 w 82"/>
                <a:gd name="T53" fmla="*/ 34 h 82"/>
                <a:gd name="T54" fmla="*/ 82 w 82"/>
                <a:gd name="T55" fmla="*/ 42 h 82"/>
                <a:gd name="T56" fmla="*/ 82 w 82"/>
                <a:gd name="T57" fmla="*/ 42 h 82"/>
                <a:gd name="T58" fmla="*/ 80 w 82"/>
                <a:gd name="T59" fmla="*/ 50 h 82"/>
                <a:gd name="T60" fmla="*/ 78 w 82"/>
                <a:gd name="T61" fmla="*/ 58 h 82"/>
                <a:gd name="T62" fmla="*/ 74 w 82"/>
                <a:gd name="T63" fmla="*/ 64 h 82"/>
                <a:gd name="T64" fmla="*/ 70 w 82"/>
                <a:gd name="T65" fmla="*/ 70 h 82"/>
                <a:gd name="T66" fmla="*/ 64 w 82"/>
                <a:gd name="T67" fmla="*/ 76 h 82"/>
                <a:gd name="T68" fmla="*/ 56 w 82"/>
                <a:gd name="T69" fmla="*/ 80 h 82"/>
                <a:gd name="T70" fmla="*/ 48 w 82"/>
                <a:gd name="T71" fmla="*/ 82 h 82"/>
                <a:gd name="T72" fmla="*/ 40 w 82"/>
                <a:gd name="T73" fmla="*/ 82 h 82"/>
                <a:gd name="T74" fmla="*/ 40 w 82"/>
                <a:gd name="T75" fmla="*/ 82 h 82"/>
                <a:gd name="T76" fmla="*/ 40 w 82"/>
                <a:gd name="T77" fmla="*/ 18 h 82"/>
                <a:gd name="T78" fmla="*/ 40 w 82"/>
                <a:gd name="T79" fmla="*/ 18 h 82"/>
                <a:gd name="T80" fmla="*/ 32 w 82"/>
                <a:gd name="T81" fmla="*/ 20 h 82"/>
                <a:gd name="T82" fmla="*/ 24 w 82"/>
                <a:gd name="T83" fmla="*/ 26 h 82"/>
                <a:gd name="T84" fmla="*/ 18 w 82"/>
                <a:gd name="T85" fmla="*/ 32 h 82"/>
                <a:gd name="T86" fmla="*/ 18 w 82"/>
                <a:gd name="T87" fmla="*/ 42 h 82"/>
                <a:gd name="T88" fmla="*/ 18 w 82"/>
                <a:gd name="T89" fmla="*/ 42 h 82"/>
                <a:gd name="T90" fmla="*/ 18 w 82"/>
                <a:gd name="T91" fmla="*/ 50 h 82"/>
                <a:gd name="T92" fmla="*/ 24 w 82"/>
                <a:gd name="T93" fmla="*/ 58 h 82"/>
                <a:gd name="T94" fmla="*/ 32 w 82"/>
                <a:gd name="T95" fmla="*/ 64 h 82"/>
                <a:gd name="T96" fmla="*/ 40 w 82"/>
                <a:gd name="T97" fmla="*/ 64 h 82"/>
                <a:gd name="T98" fmla="*/ 40 w 82"/>
                <a:gd name="T99" fmla="*/ 64 h 82"/>
                <a:gd name="T100" fmla="*/ 50 w 82"/>
                <a:gd name="T101" fmla="*/ 64 h 82"/>
                <a:gd name="T102" fmla="*/ 56 w 82"/>
                <a:gd name="T103" fmla="*/ 58 h 82"/>
                <a:gd name="T104" fmla="*/ 62 w 82"/>
                <a:gd name="T105" fmla="*/ 50 h 82"/>
                <a:gd name="T106" fmla="*/ 64 w 82"/>
                <a:gd name="T107" fmla="*/ 42 h 82"/>
                <a:gd name="T108" fmla="*/ 64 w 82"/>
                <a:gd name="T109" fmla="*/ 42 h 82"/>
                <a:gd name="T110" fmla="*/ 62 w 82"/>
                <a:gd name="T111" fmla="*/ 32 h 82"/>
                <a:gd name="T112" fmla="*/ 56 w 82"/>
                <a:gd name="T113" fmla="*/ 26 h 82"/>
                <a:gd name="T114" fmla="*/ 50 w 82"/>
                <a:gd name="T115" fmla="*/ 20 h 82"/>
                <a:gd name="T116" fmla="*/ 40 w 82"/>
                <a:gd name="T117" fmla="*/ 18 h 82"/>
                <a:gd name="T118" fmla="*/ 40 w 82"/>
                <a:gd name="T119" fmla="*/ 1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" h="82">
                  <a:moveTo>
                    <a:pt x="40" y="82"/>
                  </a:moveTo>
                  <a:lnTo>
                    <a:pt x="40" y="8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2" y="70"/>
                  </a:lnTo>
                  <a:lnTo>
                    <a:pt x="6" y="64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20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6" y="4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0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50"/>
                  </a:lnTo>
                  <a:lnTo>
                    <a:pt x="78" y="58"/>
                  </a:lnTo>
                  <a:lnTo>
                    <a:pt x="74" y="64"/>
                  </a:lnTo>
                  <a:lnTo>
                    <a:pt x="70" y="70"/>
                  </a:lnTo>
                  <a:lnTo>
                    <a:pt x="64" y="76"/>
                  </a:lnTo>
                  <a:lnTo>
                    <a:pt x="56" y="80"/>
                  </a:lnTo>
                  <a:lnTo>
                    <a:pt x="48" y="82"/>
                  </a:lnTo>
                  <a:lnTo>
                    <a:pt x="40" y="82"/>
                  </a:lnTo>
                  <a:lnTo>
                    <a:pt x="40" y="82"/>
                  </a:lnTo>
                  <a:close/>
                  <a:moveTo>
                    <a:pt x="40" y="18"/>
                  </a:moveTo>
                  <a:lnTo>
                    <a:pt x="40" y="18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18" y="3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50"/>
                  </a:lnTo>
                  <a:lnTo>
                    <a:pt x="24" y="58"/>
                  </a:lnTo>
                  <a:lnTo>
                    <a:pt x="32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50" y="64"/>
                  </a:lnTo>
                  <a:lnTo>
                    <a:pt x="56" y="58"/>
                  </a:lnTo>
                  <a:lnTo>
                    <a:pt x="62" y="50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62" y="32"/>
                  </a:lnTo>
                  <a:lnTo>
                    <a:pt x="56" y="26"/>
                  </a:ln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grpSp>
        <p:nvGrpSpPr>
          <p:cNvPr id="367" name="Group 366">
            <a:extLst>
              <a:ext uri="{FF2B5EF4-FFF2-40B4-BE49-F238E27FC236}">
                <a16:creationId xmlns:a16="http://schemas.microsoft.com/office/drawing/2014/main" id="{6556DF27-CE4B-59D6-E008-760E9122B971}"/>
              </a:ext>
            </a:extLst>
          </p:cNvPr>
          <p:cNvGrpSpPr/>
          <p:nvPr/>
        </p:nvGrpSpPr>
        <p:grpSpPr>
          <a:xfrm>
            <a:off x="6568430" y="2287059"/>
            <a:ext cx="336092" cy="292692"/>
            <a:chOff x="1766482" y="4254181"/>
            <a:chExt cx="525215" cy="419376"/>
          </a:xfrm>
        </p:grpSpPr>
        <p:sp>
          <p:nvSpPr>
            <p:cNvPr id="368" name="Freeform 5">
              <a:extLst>
                <a:ext uri="{FF2B5EF4-FFF2-40B4-BE49-F238E27FC236}">
                  <a16:creationId xmlns:a16="http://schemas.microsoft.com/office/drawing/2014/main" id="{631F27F7-3AE3-4275-30AC-27BA41583D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39883" y="4296933"/>
              <a:ext cx="129299" cy="376624"/>
            </a:xfrm>
            <a:custGeom>
              <a:avLst/>
              <a:gdLst>
                <a:gd name="T0" fmla="*/ 258 w 258"/>
                <a:gd name="T1" fmla="*/ 740 h 740"/>
                <a:gd name="T2" fmla="*/ 0 w 258"/>
                <a:gd name="T3" fmla="*/ 740 h 740"/>
                <a:gd name="T4" fmla="*/ 0 w 258"/>
                <a:gd name="T5" fmla="*/ 0 h 740"/>
                <a:gd name="T6" fmla="*/ 258 w 258"/>
                <a:gd name="T7" fmla="*/ 0 h 740"/>
                <a:gd name="T8" fmla="*/ 258 w 258"/>
                <a:gd name="T9" fmla="*/ 740 h 740"/>
                <a:gd name="T10" fmla="*/ 18 w 258"/>
                <a:gd name="T11" fmla="*/ 722 h 740"/>
                <a:gd name="T12" fmla="*/ 240 w 258"/>
                <a:gd name="T13" fmla="*/ 722 h 740"/>
                <a:gd name="T14" fmla="*/ 240 w 258"/>
                <a:gd name="T15" fmla="*/ 18 h 740"/>
                <a:gd name="T16" fmla="*/ 18 w 258"/>
                <a:gd name="T17" fmla="*/ 18 h 740"/>
                <a:gd name="T18" fmla="*/ 18 w 258"/>
                <a:gd name="T19" fmla="*/ 72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740">
                  <a:moveTo>
                    <a:pt x="258" y="740"/>
                  </a:moveTo>
                  <a:lnTo>
                    <a:pt x="0" y="740"/>
                  </a:lnTo>
                  <a:lnTo>
                    <a:pt x="0" y="0"/>
                  </a:lnTo>
                  <a:lnTo>
                    <a:pt x="258" y="0"/>
                  </a:lnTo>
                  <a:lnTo>
                    <a:pt x="258" y="740"/>
                  </a:lnTo>
                  <a:close/>
                  <a:moveTo>
                    <a:pt x="18" y="722"/>
                  </a:moveTo>
                  <a:lnTo>
                    <a:pt x="240" y="722"/>
                  </a:lnTo>
                  <a:lnTo>
                    <a:pt x="240" y="18"/>
                  </a:lnTo>
                  <a:lnTo>
                    <a:pt x="18" y="18"/>
                  </a:lnTo>
                  <a:lnTo>
                    <a:pt x="18" y="72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69" name="Freeform 6">
              <a:extLst>
                <a:ext uri="{FF2B5EF4-FFF2-40B4-BE49-F238E27FC236}">
                  <a16:creationId xmlns:a16="http://schemas.microsoft.com/office/drawing/2014/main" id="{14F7534F-AEA2-1288-BEA4-86FC31A61C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6598" y="4477102"/>
              <a:ext cx="132306" cy="196455"/>
            </a:xfrm>
            <a:custGeom>
              <a:avLst/>
              <a:gdLst>
                <a:gd name="T0" fmla="*/ 264 w 264"/>
                <a:gd name="T1" fmla="*/ 386 h 386"/>
                <a:gd name="T2" fmla="*/ 0 w 264"/>
                <a:gd name="T3" fmla="*/ 386 h 386"/>
                <a:gd name="T4" fmla="*/ 0 w 264"/>
                <a:gd name="T5" fmla="*/ 0 h 386"/>
                <a:gd name="T6" fmla="*/ 264 w 264"/>
                <a:gd name="T7" fmla="*/ 0 h 386"/>
                <a:gd name="T8" fmla="*/ 264 w 264"/>
                <a:gd name="T9" fmla="*/ 386 h 386"/>
                <a:gd name="T10" fmla="*/ 18 w 264"/>
                <a:gd name="T11" fmla="*/ 368 h 386"/>
                <a:gd name="T12" fmla="*/ 246 w 264"/>
                <a:gd name="T13" fmla="*/ 368 h 386"/>
                <a:gd name="T14" fmla="*/ 246 w 264"/>
                <a:gd name="T15" fmla="*/ 18 h 386"/>
                <a:gd name="T16" fmla="*/ 18 w 264"/>
                <a:gd name="T17" fmla="*/ 18 h 386"/>
                <a:gd name="T18" fmla="*/ 18 w 264"/>
                <a:gd name="T19" fmla="*/ 36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" h="386">
                  <a:moveTo>
                    <a:pt x="264" y="386"/>
                  </a:moveTo>
                  <a:lnTo>
                    <a:pt x="0" y="386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386"/>
                  </a:lnTo>
                  <a:close/>
                  <a:moveTo>
                    <a:pt x="18" y="368"/>
                  </a:moveTo>
                  <a:lnTo>
                    <a:pt x="246" y="368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36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0" name="Rectangle 7">
              <a:extLst>
                <a:ext uri="{FF2B5EF4-FFF2-40B4-BE49-F238E27FC236}">
                  <a16:creationId xmlns:a16="http://schemas.microsoft.com/office/drawing/2014/main" id="{9B306A5E-270C-169E-39D0-BF8AC4B45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656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1" name="Rectangle 8">
              <a:extLst>
                <a:ext uri="{FF2B5EF4-FFF2-40B4-BE49-F238E27FC236}">
                  <a16:creationId xmlns:a16="http://schemas.microsoft.com/office/drawing/2014/main" id="{5D129EE7-83A3-6237-AF2E-F2CABF384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712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2" name="Rectangle 9">
              <a:extLst>
                <a:ext uri="{FF2B5EF4-FFF2-40B4-BE49-F238E27FC236}">
                  <a16:creationId xmlns:a16="http://schemas.microsoft.com/office/drawing/2014/main" id="{3A63F186-5A73-6669-3AF9-2DD415111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70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3" name="Rectangle 10">
              <a:extLst>
                <a:ext uri="{FF2B5EF4-FFF2-40B4-BE49-F238E27FC236}">
                  <a16:creationId xmlns:a16="http://schemas.microsoft.com/office/drawing/2014/main" id="{A0447357-F2E5-B1B5-1CD4-11E337B36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825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4" name="Rectangle 11">
              <a:extLst>
                <a:ext uri="{FF2B5EF4-FFF2-40B4-BE49-F238E27FC236}">
                  <a16:creationId xmlns:a16="http://schemas.microsoft.com/office/drawing/2014/main" id="{450D6F82-77B2-597B-1A8A-1A2299812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656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5" name="Rectangle 12">
              <a:extLst>
                <a:ext uri="{FF2B5EF4-FFF2-40B4-BE49-F238E27FC236}">
                  <a16:creationId xmlns:a16="http://schemas.microsoft.com/office/drawing/2014/main" id="{AEC52DC0-E64B-2739-4DA8-F8F58C549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712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6" name="Rectangle 13">
              <a:extLst>
                <a:ext uri="{FF2B5EF4-FFF2-40B4-BE49-F238E27FC236}">
                  <a16:creationId xmlns:a16="http://schemas.microsoft.com/office/drawing/2014/main" id="{82DC3877-9A27-88DA-920B-C8E2BBA9F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70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7" name="Rectangle 14">
              <a:extLst>
                <a:ext uri="{FF2B5EF4-FFF2-40B4-BE49-F238E27FC236}">
                  <a16:creationId xmlns:a16="http://schemas.microsoft.com/office/drawing/2014/main" id="{D21D7A16-88B3-A1CB-8638-7837E2D3C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825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8" name="Rectangle 15">
              <a:extLst>
                <a:ext uri="{FF2B5EF4-FFF2-40B4-BE49-F238E27FC236}">
                  <a16:creationId xmlns:a16="http://schemas.microsoft.com/office/drawing/2014/main" id="{F497ABC4-3F1A-873E-ED55-48E01AF18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656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79" name="Rectangle 16">
              <a:extLst>
                <a:ext uri="{FF2B5EF4-FFF2-40B4-BE49-F238E27FC236}">
                  <a16:creationId xmlns:a16="http://schemas.microsoft.com/office/drawing/2014/main" id="{A81F69C5-BA07-A59F-9BD9-FABCE5A54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712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0" name="Rectangle 17">
              <a:extLst>
                <a:ext uri="{FF2B5EF4-FFF2-40B4-BE49-F238E27FC236}">
                  <a16:creationId xmlns:a16="http://schemas.microsoft.com/office/drawing/2014/main" id="{8FCA8BD0-814A-B42B-A7CA-3A85279F8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70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1" name="Rectangle 18">
              <a:extLst>
                <a:ext uri="{FF2B5EF4-FFF2-40B4-BE49-F238E27FC236}">
                  <a16:creationId xmlns:a16="http://schemas.microsoft.com/office/drawing/2014/main" id="{9AA8D503-0A10-026A-3C06-04E4474C4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825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2" name="Rectangle 19">
              <a:extLst>
                <a:ext uri="{FF2B5EF4-FFF2-40B4-BE49-F238E27FC236}">
                  <a16:creationId xmlns:a16="http://schemas.microsoft.com/office/drawing/2014/main" id="{1B5D0A56-5A82-2FBE-7AC1-4F1281B79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656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3" name="Rectangle 20">
              <a:extLst>
                <a:ext uri="{FF2B5EF4-FFF2-40B4-BE49-F238E27FC236}">
                  <a16:creationId xmlns:a16="http://schemas.microsoft.com/office/drawing/2014/main" id="{F7C934CD-2C06-D215-A08E-2B3F65FEC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712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0" name="Rectangle 21">
              <a:extLst>
                <a:ext uri="{FF2B5EF4-FFF2-40B4-BE49-F238E27FC236}">
                  <a16:creationId xmlns:a16="http://schemas.microsoft.com/office/drawing/2014/main" id="{334CA0E2-53FA-7582-D186-9EA90077B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770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1" name="Rectangle 22">
              <a:extLst>
                <a:ext uri="{FF2B5EF4-FFF2-40B4-BE49-F238E27FC236}">
                  <a16:creationId xmlns:a16="http://schemas.microsoft.com/office/drawing/2014/main" id="{DA11AE47-8F5F-73AA-90EF-A3C2C79FD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825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2" name="Freeform 23">
              <a:extLst>
                <a:ext uri="{FF2B5EF4-FFF2-40B4-BE49-F238E27FC236}">
                  <a16:creationId xmlns:a16="http://schemas.microsoft.com/office/drawing/2014/main" id="{CD84456A-28D1-4014-C60A-67E7B587D2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41656" y="4609429"/>
              <a:ext cx="82190" cy="36645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3" name="Freeform 24">
              <a:extLst>
                <a:ext uri="{FF2B5EF4-FFF2-40B4-BE49-F238E27FC236}">
                  <a16:creationId xmlns:a16="http://schemas.microsoft.com/office/drawing/2014/main" id="{588C9E2E-6E0D-2BA3-05D4-0A80D4109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0161" y="4419081"/>
              <a:ext cx="132306" cy="254476"/>
            </a:xfrm>
            <a:custGeom>
              <a:avLst/>
              <a:gdLst>
                <a:gd name="T0" fmla="*/ 264 w 264"/>
                <a:gd name="T1" fmla="*/ 500 h 500"/>
                <a:gd name="T2" fmla="*/ 0 w 264"/>
                <a:gd name="T3" fmla="*/ 500 h 500"/>
                <a:gd name="T4" fmla="*/ 0 w 264"/>
                <a:gd name="T5" fmla="*/ 0 h 500"/>
                <a:gd name="T6" fmla="*/ 264 w 264"/>
                <a:gd name="T7" fmla="*/ 0 h 500"/>
                <a:gd name="T8" fmla="*/ 264 w 264"/>
                <a:gd name="T9" fmla="*/ 250 h 500"/>
                <a:gd name="T10" fmla="*/ 246 w 264"/>
                <a:gd name="T11" fmla="*/ 250 h 500"/>
                <a:gd name="T12" fmla="*/ 246 w 264"/>
                <a:gd name="T13" fmla="*/ 18 h 500"/>
                <a:gd name="T14" fmla="*/ 18 w 264"/>
                <a:gd name="T15" fmla="*/ 18 h 500"/>
                <a:gd name="T16" fmla="*/ 18 w 264"/>
                <a:gd name="T17" fmla="*/ 482 h 500"/>
                <a:gd name="T18" fmla="*/ 264 w 264"/>
                <a:gd name="T19" fmla="*/ 482 h 500"/>
                <a:gd name="T20" fmla="*/ 264 w 264"/>
                <a:gd name="T21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500">
                  <a:moveTo>
                    <a:pt x="264" y="500"/>
                  </a:moveTo>
                  <a:lnTo>
                    <a:pt x="0" y="500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250"/>
                  </a:lnTo>
                  <a:lnTo>
                    <a:pt x="246" y="250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482"/>
                  </a:lnTo>
                  <a:lnTo>
                    <a:pt x="264" y="482"/>
                  </a:lnTo>
                  <a:lnTo>
                    <a:pt x="264" y="50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4" name="Rectangle 25">
              <a:extLst>
                <a:ext uri="{FF2B5EF4-FFF2-40B4-BE49-F238E27FC236}">
                  <a16:creationId xmlns:a16="http://schemas.microsoft.com/office/drawing/2014/main" id="{D1E0F177-1D60-5D6A-9174-5415A1AA9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219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5" name="Rectangle 26">
              <a:extLst>
                <a:ext uri="{FF2B5EF4-FFF2-40B4-BE49-F238E27FC236}">
                  <a16:creationId xmlns:a16="http://schemas.microsoft.com/office/drawing/2014/main" id="{CAB1E613-8A21-19DF-1C4D-C1BD358EE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275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6" name="Rectangle 27">
              <a:extLst>
                <a:ext uri="{FF2B5EF4-FFF2-40B4-BE49-F238E27FC236}">
                  <a16:creationId xmlns:a16="http://schemas.microsoft.com/office/drawing/2014/main" id="{FC733EBC-2A67-9DF9-9C3A-02CD16E9D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33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7" name="Rectangle 28">
              <a:extLst>
                <a:ext uri="{FF2B5EF4-FFF2-40B4-BE49-F238E27FC236}">
                  <a16:creationId xmlns:a16="http://schemas.microsoft.com/office/drawing/2014/main" id="{D8FE07CE-2D71-F61D-322F-345220905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389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8" name="Rectangle 29">
              <a:extLst>
                <a:ext uri="{FF2B5EF4-FFF2-40B4-BE49-F238E27FC236}">
                  <a16:creationId xmlns:a16="http://schemas.microsoft.com/office/drawing/2014/main" id="{313AE993-C5C7-B282-B7BD-44A9B0E67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219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9" name="Rectangle 30">
              <a:extLst>
                <a:ext uri="{FF2B5EF4-FFF2-40B4-BE49-F238E27FC236}">
                  <a16:creationId xmlns:a16="http://schemas.microsoft.com/office/drawing/2014/main" id="{C62338B0-8B57-D273-D2F8-359AA8814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275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0" name="Rectangle 31">
              <a:extLst>
                <a:ext uri="{FF2B5EF4-FFF2-40B4-BE49-F238E27FC236}">
                  <a16:creationId xmlns:a16="http://schemas.microsoft.com/office/drawing/2014/main" id="{A850CD4C-3F7B-2E3D-5841-F957495EE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33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1" name="Rectangle 32">
              <a:extLst>
                <a:ext uri="{FF2B5EF4-FFF2-40B4-BE49-F238E27FC236}">
                  <a16:creationId xmlns:a16="http://schemas.microsoft.com/office/drawing/2014/main" id="{B5D93BFB-8DD7-9E61-D4DC-F03CEB35D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389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2" name="Rectangle 33">
              <a:extLst>
                <a:ext uri="{FF2B5EF4-FFF2-40B4-BE49-F238E27FC236}">
                  <a16:creationId xmlns:a16="http://schemas.microsoft.com/office/drawing/2014/main" id="{3DF7A84B-308C-2FAB-9436-0CA7A539C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219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3" name="Rectangle 34">
              <a:extLst>
                <a:ext uri="{FF2B5EF4-FFF2-40B4-BE49-F238E27FC236}">
                  <a16:creationId xmlns:a16="http://schemas.microsoft.com/office/drawing/2014/main" id="{3482100B-F1FA-C814-D9A1-F1D830DFD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275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4" name="Rectangle 35">
              <a:extLst>
                <a:ext uri="{FF2B5EF4-FFF2-40B4-BE49-F238E27FC236}">
                  <a16:creationId xmlns:a16="http://schemas.microsoft.com/office/drawing/2014/main" id="{EDB5BF14-B134-7DB3-809C-AC089E3B8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33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5" name="Rectangle 36">
              <a:extLst>
                <a:ext uri="{FF2B5EF4-FFF2-40B4-BE49-F238E27FC236}">
                  <a16:creationId xmlns:a16="http://schemas.microsoft.com/office/drawing/2014/main" id="{978551DA-9A0A-3536-2914-B7EF6E0AF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389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6" name="Rectangle 37">
              <a:extLst>
                <a:ext uri="{FF2B5EF4-FFF2-40B4-BE49-F238E27FC236}">
                  <a16:creationId xmlns:a16="http://schemas.microsoft.com/office/drawing/2014/main" id="{0CE542C2-268C-6441-68EF-DF6802F59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219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7" name="Rectangle 38">
              <a:extLst>
                <a:ext uri="{FF2B5EF4-FFF2-40B4-BE49-F238E27FC236}">
                  <a16:creationId xmlns:a16="http://schemas.microsoft.com/office/drawing/2014/main" id="{9E28D728-5336-01B1-EC27-EC942212A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275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8" name="Rectangle 39">
              <a:extLst>
                <a:ext uri="{FF2B5EF4-FFF2-40B4-BE49-F238E27FC236}">
                  <a16:creationId xmlns:a16="http://schemas.microsoft.com/office/drawing/2014/main" id="{CCE3C966-C1E8-B0FF-8C12-9AEDDB51F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33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9" name="Rectangle 40">
              <a:extLst>
                <a:ext uri="{FF2B5EF4-FFF2-40B4-BE49-F238E27FC236}">
                  <a16:creationId xmlns:a16="http://schemas.microsoft.com/office/drawing/2014/main" id="{69D9D6EE-C7BA-80A5-1CB7-8C563C391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389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0" name="Rectangle 41">
              <a:extLst>
                <a:ext uri="{FF2B5EF4-FFF2-40B4-BE49-F238E27FC236}">
                  <a16:creationId xmlns:a16="http://schemas.microsoft.com/office/drawing/2014/main" id="{FC975C5A-4495-1812-ABA5-8DF10F3B9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219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1" name="Rectangle 42">
              <a:extLst>
                <a:ext uri="{FF2B5EF4-FFF2-40B4-BE49-F238E27FC236}">
                  <a16:creationId xmlns:a16="http://schemas.microsoft.com/office/drawing/2014/main" id="{CC8FB99F-9DF0-FAF5-5C02-7BABA34B3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275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2" name="Rectangle 43">
              <a:extLst>
                <a:ext uri="{FF2B5EF4-FFF2-40B4-BE49-F238E27FC236}">
                  <a16:creationId xmlns:a16="http://schemas.microsoft.com/office/drawing/2014/main" id="{534D44B1-E574-E14B-AED0-87B8F521B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33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3" name="Rectangle 44">
              <a:extLst>
                <a:ext uri="{FF2B5EF4-FFF2-40B4-BE49-F238E27FC236}">
                  <a16:creationId xmlns:a16="http://schemas.microsoft.com/office/drawing/2014/main" id="{B4F8FD79-A296-818E-E65E-B737874E9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389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4" name="Rectangle 45">
              <a:extLst>
                <a:ext uri="{FF2B5EF4-FFF2-40B4-BE49-F238E27FC236}">
                  <a16:creationId xmlns:a16="http://schemas.microsoft.com/office/drawing/2014/main" id="{C03DCEA3-EF80-A201-8916-FD30EA092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219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6" name="Rectangle 46">
              <a:extLst>
                <a:ext uri="{FF2B5EF4-FFF2-40B4-BE49-F238E27FC236}">
                  <a16:creationId xmlns:a16="http://schemas.microsoft.com/office/drawing/2014/main" id="{DB8B7176-964F-52AA-C48A-7F1F170CF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275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9" name="Rectangle 47">
              <a:extLst>
                <a:ext uri="{FF2B5EF4-FFF2-40B4-BE49-F238E27FC236}">
                  <a16:creationId xmlns:a16="http://schemas.microsoft.com/office/drawing/2014/main" id="{0BCE7A02-9AB9-812E-5E8A-0884AC1D7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333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0" name="Rectangle 48">
              <a:extLst>
                <a:ext uri="{FF2B5EF4-FFF2-40B4-BE49-F238E27FC236}">
                  <a16:creationId xmlns:a16="http://schemas.microsoft.com/office/drawing/2014/main" id="{8B3D9BB5-E808-D84D-B214-559277370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389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1" name="Rectangle 49">
              <a:extLst>
                <a:ext uri="{FF2B5EF4-FFF2-40B4-BE49-F238E27FC236}">
                  <a16:creationId xmlns:a16="http://schemas.microsoft.com/office/drawing/2014/main" id="{77E75330-C0A9-CEC5-9642-1396286BE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2" name="Rectangle 50">
              <a:extLst>
                <a:ext uri="{FF2B5EF4-FFF2-40B4-BE49-F238E27FC236}">
                  <a16:creationId xmlns:a16="http://schemas.microsoft.com/office/drawing/2014/main" id="{960F7562-FE57-AAA6-AC06-BEF7C132A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3" name="Rectangle 51">
              <a:extLst>
                <a:ext uri="{FF2B5EF4-FFF2-40B4-BE49-F238E27FC236}">
                  <a16:creationId xmlns:a16="http://schemas.microsoft.com/office/drawing/2014/main" id="{28803874-55A4-E757-B66E-6E53EA17C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4" name="Rectangle 52">
              <a:extLst>
                <a:ext uri="{FF2B5EF4-FFF2-40B4-BE49-F238E27FC236}">
                  <a16:creationId xmlns:a16="http://schemas.microsoft.com/office/drawing/2014/main" id="{FF3F1F62-A37B-E7C6-679E-2CCD1BBA7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506621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5" name="Rectangle 53">
              <a:extLst>
                <a:ext uri="{FF2B5EF4-FFF2-40B4-BE49-F238E27FC236}">
                  <a16:creationId xmlns:a16="http://schemas.microsoft.com/office/drawing/2014/main" id="{0177D4C0-8F1E-9782-1800-0C4430A53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6" name="Rectangle 54">
              <a:extLst>
                <a:ext uri="{FF2B5EF4-FFF2-40B4-BE49-F238E27FC236}">
                  <a16:creationId xmlns:a16="http://schemas.microsoft.com/office/drawing/2014/main" id="{0485D811-41A9-C421-820F-009DE32B5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7" name="Rectangle 55">
              <a:extLst>
                <a:ext uri="{FF2B5EF4-FFF2-40B4-BE49-F238E27FC236}">
                  <a16:creationId xmlns:a16="http://schemas.microsoft.com/office/drawing/2014/main" id="{CBC8C50E-853F-CC72-FF4A-6492833D7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8" name="Rectangle 56">
              <a:extLst>
                <a:ext uri="{FF2B5EF4-FFF2-40B4-BE49-F238E27FC236}">
                  <a16:creationId xmlns:a16="http://schemas.microsoft.com/office/drawing/2014/main" id="{F7599A8B-FEF5-0A01-123A-6C673DC80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478120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9" name="Rectangle 57">
              <a:extLst>
                <a:ext uri="{FF2B5EF4-FFF2-40B4-BE49-F238E27FC236}">
                  <a16:creationId xmlns:a16="http://schemas.microsoft.com/office/drawing/2014/main" id="{4C55F9C1-3F66-3E9F-0241-4A3C16E6A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1" name="Rectangle 58">
              <a:extLst>
                <a:ext uri="{FF2B5EF4-FFF2-40B4-BE49-F238E27FC236}">
                  <a16:creationId xmlns:a16="http://schemas.microsoft.com/office/drawing/2014/main" id="{53D4044D-0AAB-FB96-D5BE-649350DF8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2" name="Rectangle 59">
              <a:extLst>
                <a:ext uri="{FF2B5EF4-FFF2-40B4-BE49-F238E27FC236}">
                  <a16:creationId xmlns:a16="http://schemas.microsoft.com/office/drawing/2014/main" id="{7AEB7931-1EE8-C082-0CAB-30B066CE9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3" name="Rectangle 60">
              <a:extLst>
                <a:ext uri="{FF2B5EF4-FFF2-40B4-BE49-F238E27FC236}">
                  <a16:creationId xmlns:a16="http://schemas.microsoft.com/office/drawing/2014/main" id="{551EA857-A996-1C8C-5A59-2712139FA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44961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4" name="Rectangle 61">
              <a:extLst>
                <a:ext uri="{FF2B5EF4-FFF2-40B4-BE49-F238E27FC236}">
                  <a16:creationId xmlns:a16="http://schemas.microsoft.com/office/drawing/2014/main" id="{FF6969FB-C64C-B9BE-E76A-BD301E535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421117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5" name="Rectangle 62">
              <a:extLst>
                <a:ext uri="{FF2B5EF4-FFF2-40B4-BE49-F238E27FC236}">
                  <a16:creationId xmlns:a16="http://schemas.microsoft.com/office/drawing/2014/main" id="{2E3B2BF3-1809-2489-59B3-AA17401E1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421117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6" name="Rectangle 63">
              <a:extLst>
                <a:ext uri="{FF2B5EF4-FFF2-40B4-BE49-F238E27FC236}">
                  <a16:creationId xmlns:a16="http://schemas.microsoft.com/office/drawing/2014/main" id="{3922D683-764D-E346-842C-2F3B6BD1D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421117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7" name="Rectangle 64">
              <a:extLst>
                <a:ext uri="{FF2B5EF4-FFF2-40B4-BE49-F238E27FC236}">
                  <a16:creationId xmlns:a16="http://schemas.microsoft.com/office/drawing/2014/main" id="{1FCA9AF5-ECE9-B1F0-A3F6-2F9F88F68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421117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8" name="Rectangle 65">
              <a:extLst>
                <a:ext uri="{FF2B5EF4-FFF2-40B4-BE49-F238E27FC236}">
                  <a16:creationId xmlns:a16="http://schemas.microsoft.com/office/drawing/2014/main" id="{DC5DEAD0-F3E8-6653-4448-44BF59E7D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39159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9" name="Rectangle 66">
              <a:extLst>
                <a:ext uri="{FF2B5EF4-FFF2-40B4-BE49-F238E27FC236}">
                  <a16:creationId xmlns:a16="http://schemas.microsoft.com/office/drawing/2014/main" id="{F3D91F4D-8EF8-98C3-BC80-524FA7996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39159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0" name="Rectangle 67">
              <a:extLst>
                <a:ext uri="{FF2B5EF4-FFF2-40B4-BE49-F238E27FC236}">
                  <a16:creationId xmlns:a16="http://schemas.microsoft.com/office/drawing/2014/main" id="{56CF6D8F-CF9E-CB25-B5F2-7445F99F9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39159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1" name="Rectangle 68">
              <a:extLst>
                <a:ext uri="{FF2B5EF4-FFF2-40B4-BE49-F238E27FC236}">
                  <a16:creationId xmlns:a16="http://schemas.microsoft.com/office/drawing/2014/main" id="{61F82FED-0075-DD2C-1D94-D22D008FE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39159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2" name="Rectangle 69">
              <a:extLst>
                <a:ext uri="{FF2B5EF4-FFF2-40B4-BE49-F238E27FC236}">
                  <a16:creationId xmlns:a16="http://schemas.microsoft.com/office/drawing/2014/main" id="{7BDEEE13-0FA1-5A8F-BEDF-1A7854073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363097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3" name="Rectangle 70">
              <a:extLst>
                <a:ext uri="{FF2B5EF4-FFF2-40B4-BE49-F238E27FC236}">
                  <a16:creationId xmlns:a16="http://schemas.microsoft.com/office/drawing/2014/main" id="{AD2D0E52-4576-2C89-94D3-196BA3E82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363097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4" name="Rectangle 71">
              <a:extLst>
                <a:ext uri="{FF2B5EF4-FFF2-40B4-BE49-F238E27FC236}">
                  <a16:creationId xmlns:a16="http://schemas.microsoft.com/office/drawing/2014/main" id="{3D638A3C-65DE-27EE-B12E-8DD0F7D63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363097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5" name="Rectangle 72">
              <a:extLst>
                <a:ext uri="{FF2B5EF4-FFF2-40B4-BE49-F238E27FC236}">
                  <a16:creationId xmlns:a16="http://schemas.microsoft.com/office/drawing/2014/main" id="{CA713E94-B2F3-5C96-FD52-93B02FF50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363097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16" name="Rectangle 73">
              <a:extLst>
                <a:ext uri="{FF2B5EF4-FFF2-40B4-BE49-F238E27FC236}">
                  <a16:creationId xmlns:a16="http://schemas.microsoft.com/office/drawing/2014/main" id="{F4FF5B03-3845-1326-38F6-862B70C51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334595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20" name="Rectangle 74">
              <a:extLst>
                <a:ext uri="{FF2B5EF4-FFF2-40B4-BE49-F238E27FC236}">
                  <a16:creationId xmlns:a16="http://schemas.microsoft.com/office/drawing/2014/main" id="{A6216383-8EC0-638D-D578-9F8BA1306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334595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4" name="Rectangle 75">
              <a:extLst>
                <a:ext uri="{FF2B5EF4-FFF2-40B4-BE49-F238E27FC236}">
                  <a16:creationId xmlns:a16="http://schemas.microsoft.com/office/drawing/2014/main" id="{4690630A-A707-EB3C-9A70-3D6176D8A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334595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5" name="Rectangle 76">
              <a:extLst>
                <a:ext uri="{FF2B5EF4-FFF2-40B4-BE49-F238E27FC236}">
                  <a16:creationId xmlns:a16="http://schemas.microsoft.com/office/drawing/2014/main" id="{7A1EE214-29FC-CFE7-7593-010A2B175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334595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6" name="Rectangle 77">
              <a:extLst>
                <a:ext uri="{FF2B5EF4-FFF2-40B4-BE49-F238E27FC236}">
                  <a16:creationId xmlns:a16="http://schemas.microsoft.com/office/drawing/2014/main" id="{7B8679FC-CE84-4E0F-70CE-79A6D80C0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7" name="Rectangle 78">
              <a:extLst>
                <a:ext uri="{FF2B5EF4-FFF2-40B4-BE49-F238E27FC236}">
                  <a16:creationId xmlns:a16="http://schemas.microsoft.com/office/drawing/2014/main" id="{73F02943-9AB7-F883-C9B9-2F76549CA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8" name="Rectangle 79">
              <a:extLst>
                <a:ext uri="{FF2B5EF4-FFF2-40B4-BE49-F238E27FC236}">
                  <a16:creationId xmlns:a16="http://schemas.microsoft.com/office/drawing/2014/main" id="{88B5D0CB-00BC-A7D3-B289-B2B02B78A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89" name="Rectangle 80">
              <a:extLst>
                <a:ext uri="{FF2B5EF4-FFF2-40B4-BE49-F238E27FC236}">
                  <a16:creationId xmlns:a16="http://schemas.microsoft.com/office/drawing/2014/main" id="{A0720483-CD90-39C4-B9C2-DC77B0D3F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53206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0" name="Rectangle 81">
              <a:extLst>
                <a:ext uri="{FF2B5EF4-FFF2-40B4-BE49-F238E27FC236}">
                  <a16:creationId xmlns:a16="http://schemas.microsoft.com/office/drawing/2014/main" id="{EB84F181-39F9-B131-C7BA-88B6D7E9F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1" name="Rectangle 82">
              <a:extLst>
                <a:ext uri="{FF2B5EF4-FFF2-40B4-BE49-F238E27FC236}">
                  <a16:creationId xmlns:a16="http://schemas.microsoft.com/office/drawing/2014/main" id="{56F53887-BE25-39EC-A1F0-E5719DF47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2" name="Rectangle 83">
              <a:extLst>
                <a:ext uri="{FF2B5EF4-FFF2-40B4-BE49-F238E27FC236}">
                  <a16:creationId xmlns:a16="http://schemas.microsoft.com/office/drawing/2014/main" id="{B63CB737-5483-8CF1-C763-B551F8255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3" name="Rectangle 84">
              <a:extLst>
                <a:ext uri="{FF2B5EF4-FFF2-40B4-BE49-F238E27FC236}">
                  <a16:creationId xmlns:a16="http://schemas.microsoft.com/office/drawing/2014/main" id="{EEA633FB-30B6-FA2A-6953-6F4CDCB06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556498"/>
              <a:ext cx="9021" cy="1425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4" name="Rectangle 85">
              <a:extLst>
                <a:ext uri="{FF2B5EF4-FFF2-40B4-BE49-F238E27FC236}">
                  <a16:creationId xmlns:a16="http://schemas.microsoft.com/office/drawing/2014/main" id="{87F6F1E2-1F76-9482-395E-7CF0CCC91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939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5" name="Rectangle 86">
              <a:extLst>
                <a:ext uri="{FF2B5EF4-FFF2-40B4-BE49-F238E27FC236}">
                  <a16:creationId xmlns:a16="http://schemas.microsoft.com/office/drawing/2014/main" id="{E672219D-90FB-0D80-CC18-D08CA79F5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994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6" name="Rectangle 87">
              <a:extLst>
                <a:ext uri="{FF2B5EF4-FFF2-40B4-BE49-F238E27FC236}">
                  <a16:creationId xmlns:a16="http://schemas.microsoft.com/office/drawing/2014/main" id="{D65B4F60-098C-A887-B65F-523A19E39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050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7" name="Rectangle 88">
              <a:extLst>
                <a:ext uri="{FF2B5EF4-FFF2-40B4-BE49-F238E27FC236}">
                  <a16:creationId xmlns:a16="http://schemas.microsoft.com/office/drawing/2014/main" id="{15D869BC-6724-28BC-342A-9BE17DF5E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106" y="4580928"/>
              <a:ext cx="9021" cy="15269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8" name="Freeform 89">
              <a:extLst>
                <a:ext uri="{FF2B5EF4-FFF2-40B4-BE49-F238E27FC236}">
                  <a16:creationId xmlns:a16="http://schemas.microsoft.com/office/drawing/2014/main" id="{EBE11E9B-0093-48FE-73AA-81466E6544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5219" y="4609429"/>
              <a:ext cx="82190" cy="36645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399" name="Freeform 90">
              <a:extLst>
                <a:ext uri="{FF2B5EF4-FFF2-40B4-BE49-F238E27FC236}">
                  <a16:creationId xmlns:a16="http://schemas.microsoft.com/office/drawing/2014/main" id="{B16ABFA0-605F-C98F-B321-DAE84D7821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63939" y="4609429"/>
              <a:ext cx="81188" cy="64128"/>
            </a:xfrm>
            <a:custGeom>
              <a:avLst/>
              <a:gdLst>
                <a:gd name="T0" fmla="*/ 162 w 162"/>
                <a:gd name="T1" fmla="*/ 126 h 126"/>
                <a:gd name="T2" fmla="*/ 0 w 162"/>
                <a:gd name="T3" fmla="*/ 126 h 126"/>
                <a:gd name="T4" fmla="*/ 0 w 162"/>
                <a:gd name="T5" fmla="*/ 0 h 126"/>
                <a:gd name="T6" fmla="*/ 162 w 162"/>
                <a:gd name="T7" fmla="*/ 0 h 126"/>
                <a:gd name="T8" fmla="*/ 162 w 162"/>
                <a:gd name="T9" fmla="*/ 126 h 126"/>
                <a:gd name="T10" fmla="*/ 18 w 162"/>
                <a:gd name="T11" fmla="*/ 108 h 126"/>
                <a:gd name="T12" fmla="*/ 144 w 162"/>
                <a:gd name="T13" fmla="*/ 108 h 126"/>
                <a:gd name="T14" fmla="*/ 144 w 162"/>
                <a:gd name="T15" fmla="*/ 18 h 126"/>
                <a:gd name="T16" fmla="*/ 18 w 162"/>
                <a:gd name="T17" fmla="*/ 18 h 126"/>
                <a:gd name="T18" fmla="*/ 18 w 162"/>
                <a:gd name="T19" fmla="*/ 10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" h="126">
                  <a:moveTo>
                    <a:pt x="162" y="126"/>
                  </a:moveTo>
                  <a:lnTo>
                    <a:pt x="0" y="126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26"/>
                  </a:lnTo>
                  <a:close/>
                  <a:moveTo>
                    <a:pt x="18" y="108"/>
                  </a:moveTo>
                  <a:lnTo>
                    <a:pt x="144" y="108"/>
                  </a:lnTo>
                  <a:lnTo>
                    <a:pt x="144" y="18"/>
                  </a:lnTo>
                  <a:lnTo>
                    <a:pt x="18" y="18"/>
                  </a:lnTo>
                  <a:lnTo>
                    <a:pt x="18" y="10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0" name="Rectangle 91">
              <a:extLst>
                <a:ext uri="{FF2B5EF4-FFF2-40B4-BE49-F238E27FC236}">
                  <a16:creationId xmlns:a16="http://schemas.microsoft.com/office/drawing/2014/main" id="{2A72928E-8D9C-C0E5-7461-3AD1F75AA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022" y="4609429"/>
              <a:ext cx="9021" cy="6412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1" name="Freeform 92">
              <a:extLst>
                <a:ext uri="{FF2B5EF4-FFF2-40B4-BE49-F238E27FC236}">
                  <a16:creationId xmlns:a16="http://schemas.microsoft.com/office/drawing/2014/main" id="{9FEAC5D6-DFBA-393A-344E-A74D9082FE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7925" y="4276575"/>
              <a:ext cx="93216" cy="29519"/>
            </a:xfrm>
            <a:custGeom>
              <a:avLst/>
              <a:gdLst>
                <a:gd name="T0" fmla="*/ 186 w 186"/>
                <a:gd name="T1" fmla="*/ 58 h 58"/>
                <a:gd name="T2" fmla="*/ 0 w 186"/>
                <a:gd name="T3" fmla="*/ 58 h 58"/>
                <a:gd name="T4" fmla="*/ 0 w 186"/>
                <a:gd name="T5" fmla="*/ 0 h 58"/>
                <a:gd name="T6" fmla="*/ 186 w 186"/>
                <a:gd name="T7" fmla="*/ 0 h 58"/>
                <a:gd name="T8" fmla="*/ 186 w 186"/>
                <a:gd name="T9" fmla="*/ 58 h 58"/>
                <a:gd name="T10" fmla="*/ 18 w 186"/>
                <a:gd name="T11" fmla="*/ 40 h 58"/>
                <a:gd name="T12" fmla="*/ 168 w 186"/>
                <a:gd name="T13" fmla="*/ 40 h 58"/>
                <a:gd name="T14" fmla="*/ 168 w 186"/>
                <a:gd name="T15" fmla="*/ 18 h 58"/>
                <a:gd name="T16" fmla="*/ 18 w 186"/>
                <a:gd name="T17" fmla="*/ 18 h 58"/>
                <a:gd name="T18" fmla="*/ 18 w 186"/>
                <a:gd name="T19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" h="58">
                  <a:moveTo>
                    <a:pt x="186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186" y="0"/>
                  </a:lnTo>
                  <a:lnTo>
                    <a:pt x="186" y="58"/>
                  </a:lnTo>
                  <a:close/>
                  <a:moveTo>
                    <a:pt x="18" y="40"/>
                  </a:moveTo>
                  <a:lnTo>
                    <a:pt x="168" y="40"/>
                  </a:lnTo>
                  <a:lnTo>
                    <a:pt x="168" y="18"/>
                  </a:lnTo>
                  <a:lnTo>
                    <a:pt x="18" y="18"/>
                  </a:lnTo>
                  <a:lnTo>
                    <a:pt x="18" y="40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2" name="Rectangle 93">
              <a:extLst>
                <a:ext uri="{FF2B5EF4-FFF2-40B4-BE49-F238E27FC236}">
                  <a16:creationId xmlns:a16="http://schemas.microsoft.com/office/drawing/2014/main" id="{D81EB12C-5978-A5A1-F9AA-9A9DAFB42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022" y="4254181"/>
              <a:ext cx="9021" cy="31555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3" name="Freeform 94">
              <a:extLst>
                <a:ext uri="{FF2B5EF4-FFF2-40B4-BE49-F238E27FC236}">
                  <a16:creationId xmlns:a16="http://schemas.microsoft.com/office/drawing/2014/main" id="{2A4E93D2-44C9-2753-9E82-94475FC79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421" y="4544283"/>
              <a:ext cx="43100" cy="8754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4 w 86"/>
                <a:gd name="T49" fmla="*/ 42 h 172"/>
                <a:gd name="T50" fmla="*/ 70 w 86"/>
                <a:gd name="T51" fmla="*/ 50 h 172"/>
                <a:gd name="T52" fmla="*/ 64 w 86"/>
                <a:gd name="T53" fmla="*/ 44 h 172"/>
                <a:gd name="T54" fmla="*/ 64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2 w 86"/>
                <a:gd name="T91" fmla="*/ 154 h 172"/>
                <a:gd name="T92" fmla="*/ 56 w 86"/>
                <a:gd name="T93" fmla="*/ 152 h 172"/>
                <a:gd name="T94" fmla="*/ 66 w 86"/>
                <a:gd name="T95" fmla="*/ 140 h 172"/>
                <a:gd name="T96" fmla="*/ 70 w 86"/>
                <a:gd name="T97" fmla="*/ 134 h 172"/>
                <a:gd name="T98" fmla="*/ 86 w 86"/>
                <a:gd name="T99" fmla="*/ 144 h 172"/>
                <a:gd name="T100" fmla="*/ 80 w 86"/>
                <a:gd name="T101" fmla="*/ 150 h 172"/>
                <a:gd name="T102" fmla="*/ 80 w 86"/>
                <a:gd name="T103" fmla="*/ 150 h 172"/>
                <a:gd name="T104" fmla="*/ 72 w 86"/>
                <a:gd name="T105" fmla="*/ 162 h 172"/>
                <a:gd name="T106" fmla="*/ 64 w 86"/>
                <a:gd name="T107" fmla="*/ 168 h 172"/>
                <a:gd name="T108" fmla="*/ 56 w 86"/>
                <a:gd name="T109" fmla="*/ 172 h 172"/>
                <a:gd name="T110" fmla="*/ 50 w 86"/>
                <a:gd name="T111" fmla="*/ 172 h 172"/>
                <a:gd name="T112" fmla="*/ 50 w 86"/>
                <a:gd name="T11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4" y="42"/>
                  </a:lnTo>
                  <a:lnTo>
                    <a:pt x="70" y="50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2" y="154"/>
                  </a:lnTo>
                  <a:lnTo>
                    <a:pt x="56" y="152"/>
                  </a:lnTo>
                  <a:lnTo>
                    <a:pt x="66" y="140"/>
                  </a:lnTo>
                  <a:lnTo>
                    <a:pt x="70" y="134"/>
                  </a:lnTo>
                  <a:lnTo>
                    <a:pt x="86" y="144"/>
                  </a:lnTo>
                  <a:lnTo>
                    <a:pt x="80" y="150"/>
                  </a:lnTo>
                  <a:lnTo>
                    <a:pt x="80" y="150"/>
                  </a:lnTo>
                  <a:lnTo>
                    <a:pt x="72" y="162"/>
                  </a:lnTo>
                  <a:lnTo>
                    <a:pt x="64" y="168"/>
                  </a:lnTo>
                  <a:lnTo>
                    <a:pt x="56" y="172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4" name="Rectangle 95">
              <a:extLst>
                <a:ext uri="{FF2B5EF4-FFF2-40B4-BE49-F238E27FC236}">
                  <a16:creationId xmlns:a16="http://schemas.microsoft.com/office/drawing/2014/main" id="{048E6198-B4B1-17C5-50E7-A0695E1AF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482" y="4664396"/>
              <a:ext cx="525215" cy="9161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5" name="Rectangle 96">
              <a:extLst>
                <a:ext uri="{FF2B5EF4-FFF2-40B4-BE49-F238E27FC236}">
                  <a16:creationId xmlns:a16="http://schemas.microsoft.com/office/drawing/2014/main" id="{CFD56160-C885-91D2-697C-4DD0B5CA9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2467" y="4622662"/>
              <a:ext cx="9021" cy="50895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6" name="Freeform 97">
              <a:extLst>
                <a:ext uri="{FF2B5EF4-FFF2-40B4-BE49-F238E27FC236}">
                  <a16:creationId xmlns:a16="http://schemas.microsoft.com/office/drawing/2014/main" id="{A4E7A8E1-166D-2099-5D83-D88ADC93E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481" y="4544283"/>
              <a:ext cx="43100" cy="8754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6 w 86"/>
                <a:gd name="T49" fmla="*/ 42 h 172"/>
                <a:gd name="T50" fmla="*/ 70 w 86"/>
                <a:gd name="T51" fmla="*/ 52 h 172"/>
                <a:gd name="T52" fmla="*/ 66 w 86"/>
                <a:gd name="T53" fmla="*/ 44 h 172"/>
                <a:gd name="T54" fmla="*/ 66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4 w 86"/>
                <a:gd name="T91" fmla="*/ 152 h 172"/>
                <a:gd name="T92" fmla="*/ 64 w 86"/>
                <a:gd name="T93" fmla="*/ 142 h 172"/>
                <a:gd name="T94" fmla="*/ 70 w 86"/>
                <a:gd name="T95" fmla="*/ 134 h 172"/>
                <a:gd name="T96" fmla="*/ 84 w 86"/>
                <a:gd name="T97" fmla="*/ 144 h 172"/>
                <a:gd name="T98" fmla="*/ 80 w 86"/>
                <a:gd name="T99" fmla="*/ 152 h 172"/>
                <a:gd name="T100" fmla="*/ 80 w 86"/>
                <a:gd name="T101" fmla="*/ 152 h 172"/>
                <a:gd name="T102" fmla="*/ 72 w 86"/>
                <a:gd name="T103" fmla="*/ 160 h 172"/>
                <a:gd name="T104" fmla="*/ 64 w 86"/>
                <a:gd name="T105" fmla="*/ 166 h 172"/>
                <a:gd name="T106" fmla="*/ 56 w 86"/>
                <a:gd name="T107" fmla="*/ 170 h 172"/>
                <a:gd name="T108" fmla="*/ 50 w 86"/>
                <a:gd name="T109" fmla="*/ 172 h 172"/>
                <a:gd name="T110" fmla="*/ 50 w 86"/>
                <a:gd name="T11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6" y="42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4" y="152"/>
                  </a:lnTo>
                  <a:lnTo>
                    <a:pt x="64" y="142"/>
                  </a:lnTo>
                  <a:lnTo>
                    <a:pt x="70" y="134"/>
                  </a:lnTo>
                  <a:lnTo>
                    <a:pt x="84" y="144"/>
                  </a:lnTo>
                  <a:lnTo>
                    <a:pt x="80" y="152"/>
                  </a:lnTo>
                  <a:lnTo>
                    <a:pt x="80" y="152"/>
                  </a:lnTo>
                  <a:lnTo>
                    <a:pt x="72" y="160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7" name="Rectangle 98">
              <a:extLst>
                <a:ext uri="{FF2B5EF4-FFF2-40B4-BE49-F238E27FC236}">
                  <a16:creationId xmlns:a16="http://schemas.microsoft.com/office/drawing/2014/main" id="{A08CC5B7-CF5C-3050-C4A6-D4AEA3CEC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528" y="4622662"/>
              <a:ext cx="9021" cy="50895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8" name="Freeform 99">
              <a:extLst>
                <a:ext uri="{FF2B5EF4-FFF2-40B4-BE49-F238E27FC236}">
                  <a16:creationId xmlns:a16="http://schemas.microsoft.com/office/drawing/2014/main" id="{C9C4AEFF-FC7E-701E-33F6-63B61070A1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4542" y="4544283"/>
              <a:ext cx="49114" cy="87540"/>
            </a:xfrm>
            <a:custGeom>
              <a:avLst/>
              <a:gdLst>
                <a:gd name="T0" fmla="*/ 50 w 98"/>
                <a:gd name="T1" fmla="*/ 172 h 172"/>
                <a:gd name="T2" fmla="*/ 34 w 98"/>
                <a:gd name="T3" fmla="*/ 166 h 172"/>
                <a:gd name="T4" fmla="*/ 18 w 98"/>
                <a:gd name="T5" fmla="*/ 150 h 172"/>
                <a:gd name="T6" fmla="*/ 6 w 98"/>
                <a:gd name="T7" fmla="*/ 126 h 172"/>
                <a:gd name="T8" fmla="*/ 0 w 98"/>
                <a:gd name="T9" fmla="*/ 96 h 172"/>
                <a:gd name="T10" fmla="*/ 2 w 98"/>
                <a:gd name="T11" fmla="*/ 76 h 172"/>
                <a:gd name="T12" fmla="*/ 14 w 98"/>
                <a:gd name="T13" fmla="*/ 42 h 172"/>
                <a:gd name="T14" fmla="*/ 30 w 98"/>
                <a:gd name="T15" fmla="*/ 18 h 172"/>
                <a:gd name="T16" fmla="*/ 44 w 98"/>
                <a:gd name="T17" fmla="*/ 4 h 172"/>
                <a:gd name="T18" fmla="*/ 56 w 98"/>
                <a:gd name="T19" fmla="*/ 4 h 172"/>
                <a:gd name="T20" fmla="*/ 62 w 98"/>
                <a:gd name="T21" fmla="*/ 12 h 172"/>
                <a:gd name="T22" fmla="*/ 78 w 98"/>
                <a:gd name="T23" fmla="*/ 30 h 172"/>
                <a:gd name="T24" fmla="*/ 92 w 98"/>
                <a:gd name="T25" fmla="*/ 58 h 172"/>
                <a:gd name="T26" fmla="*/ 98 w 98"/>
                <a:gd name="T27" fmla="*/ 96 h 172"/>
                <a:gd name="T28" fmla="*/ 96 w 98"/>
                <a:gd name="T29" fmla="*/ 110 h 172"/>
                <a:gd name="T30" fmla="*/ 88 w 98"/>
                <a:gd name="T31" fmla="*/ 138 h 172"/>
                <a:gd name="T32" fmla="*/ 74 w 98"/>
                <a:gd name="T33" fmla="*/ 158 h 172"/>
                <a:gd name="T34" fmla="*/ 56 w 98"/>
                <a:gd name="T35" fmla="*/ 170 h 172"/>
                <a:gd name="T36" fmla="*/ 50 w 98"/>
                <a:gd name="T37" fmla="*/ 172 h 172"/>
                <a:gd name="T38" fmla="*/ 50 w 98"/>
                <a:gd name="T39" fmla="*/ 24 h 172"/>
                <a:gd name="T40" fmla="*/ 30 w 98"/>
                <a:gd name="T41" fmla="*/ 50 h 172"/>
                <a:gd name="T42" fmla="*/ 22 w 98"/>
                <a:gd name="T43" fmla="*/ 70 h 172"/>
                <a:gd name="T44" fmla="*/ 18 w 98"/>
                <a:gd name="T45" fmla="*/ 96 h 172"/>
                <a:gd name="T46" fmla="*/ 20 w 98"/>
                <a:gd name="T47" fmla="*/ 108 h 172"/>
                <a:gd name="T48" fmla="*/ 26 w 98"/>
                <a:gd name="T49" fmla="*/ 130 h 172"/>
                <a:gd name="T50" fmla="*/ 42 w 98"/>
                <a:gd name="T51" fmla="*/ 150 h 172"/>
                <a:gd name="T52" fmla="*/ 50 w 98"/>
                <a:gd name="T53" fmla="*/ 154 h 172"/>
                <a:gd name="T54" fmla="*/ 68 w 98"/>
                <a:gd name="T55" fmla="*/ 138 h 172"/>
                <a:gd name="T56" fmla="*/ 76 w 98"/>
                <a:gd name="T57" fmla="*/ 120 h 172"/>
                <a:gd name="T58" fmla="*/ 80 w 98"/>
                <a:gd name="T59" fmla="*/ 96 h 172"/>
                <a:gd name="T60" fmla="*/ 80 w 98"/>
                <a:gd name="T61" fmla="*/ 82 h 172"/>
                <a:gd name="T62" fmla="*/ 74 w 98"/>
                <a:gd name="T63" fmla="*/ 60 h 172"/>
                <a:gd name="T64" fmla="*/ 58 w 98"/>
                <a:gd name="T65" fmla="*/ 34 h 172"/>
                <a:gd name="T66" fmla="*/ 50 w 98"/>
                <a:gd name="T67" fmla="*/ 24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2" y="12"/>
                  </a:lnTo>
                  <a:lnTo>
                    <a:pt x="70" y="18"/>
                  </a:lnTo>
                  <a:lnTo>
                    <a:pt x="78" y="30"/>
                  </a:lnTo>
                  <a:lnTo>
                    <a:pt x="84" y="42"/>
                  </a:lnTo>
                  <a:lnTo>
                    <a:pt x="92" y="58"/>
                  </a:lnTo>
                  <a:lnTo>
                    <a:pt x="96" y="76"/>
                  </a:lnTo>
                  <a:lnTo>
                    <a:pt x="98" y="96"/>
                  </a:lnTo>
                  <a:lnTo>
                    <a:pt x="98" y="96"/>
                  </a:lnTo>
                  <a:lnTo>
                    <a:pt x="96" y="110"/>
                  </a:lnTo>
                  <a:lnTo>
                    <a:pt x="94" y="126"/>
                  </a:lnTo>
                  <a:lnTo>
                    <a:pt x="88" y="138"/>
                  </a:lnTo>
                  <a:lnTo>
                    <a:pt x="80" y="150"/>
                  </a:lnTo>
                  <a:lnTo>
                    <a:pt x="74" y="158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  <a:moveTo>
                    <a:pt x="50" y="24"/>
                  </a:move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6" y="150"/>
                  </a:lnTo>
                  <a:lnTo>
                    <a:pt x="68" y="138"/>
                  </a:lnTo>
                  <a:lnTo>
                    <a:pt x="72" y="130"/>
                  </a:lnTo>
                  <a:lnTo>
                    <a:pt x="76" y="120"/>
                  </a:lnTo>
                  <a:lnTo>
                    <a:pt x="78" y="108"/>
                  </a:lnTo>
                  <a:lnTo>
                    <a:pt x="80" y="96"/>
                  </a:lnTo>
                  <a:lnTo>
                    <a:pt x="80" y="96"/>
                  </a:lnTo>
                  <a:lnTo>
                    <a:pt x="80" y="82"/>
                  </a:lnTo>
                  <a:lnTo>
                    <a:pt x="76" y="70"/>
                  </a:lnTo>
                  <a:lnTo>
                    <a:pt x="74" y="60"/>
                  </a:lnTo>
                  <a:lnTo>
                    <a:pt x="68" y="50"/>
                  </a:lnTo>
                  <a:lnTo>
                    <a:pt x="58" y="3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09" name="Rectangle 100">
              <a:extLst>
                <a:ext uri="{FF2B5EF4-FFF2-40B4-BE49-F238E27FC236}">
                  <a16:creationId xmlns:a16="http://schemas.microsoft.com/office/drawing/2014/main" id="{8E22699E-CB9A-2825-477B-D2F25D3D2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4588" y="4622662"/>
              <a:ext cx="9021" cy="50895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grpSp>
        <p:nvGrpSpPr>
          <p:cNvPr id="410" name="Group 409">
            <a:extLst>
              <a:ext uri="{FF2B5EF4-FFF2-40B4-BE49-F238E27FC236}">
                <a16:creationId xmlns:a16="http://schemas.microsoft.com/office/drawing/2014/main" id="{1EADA860-7CA5-2363-F916-CD9519864CF4}"/>
              </a:ext>
            </a:extLst>
          </p:cNvPr>
          <p:cNvGrpSpPr/>
          <p:nvPr/>
        </p:nvGrpSpPr>
        <p:grpSpPr>
          <a:xfrm>
            <a:off x="3966406" y="2307059"/>
            <a:ext cx="244517" cy="218256"/>
            <a:chOff x="1854072" y="3422770"/>
            <a:chExt cx="382109" cy="312722"/>
          </a:xfrm>
        </p:grpSpPr>
        <p:sp>
          <p:nvSpPr>
            <p:cNvPr id="411" name="Rectangle 90">
              <a:extLst>
                <a:ext uri="{FF2B5EF4-FFF2-40B4-BE49-F238E27FC236}">
                  <a16:creationId xmlns:a16="http://schemas.microsoft.com/office/drawing/2014/main" id="{F28E6F8B-F9FE-5496-7029-7BE042037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072" y="3650362"/>
              <a:ext cx="237834" cy="781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2" name="Freeform 91">
              <a:extLst>
                <a:ext uri="{FF2B5EF4-FFF2-40B4-BE49-F238E27FC236}">
                  <a16:creationId xmlns:a16="http://schemas.microsoft.com/office/drawing/2014/main" id="{DC92DF4C-4382-CA16-314D-45951398E5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14405" y="3536566"/>
              <a:ext cx="63831" cy="121614"/>
            </a:xfrm>
            <a:custGeom>
              <a:avLst/>
              <a:gdLst>
                <a:gd name="T0" fmla="*/ 146 w 146"/>
                <a:gd name="T1" fmla="*/ 280 h 280"/>
                <a:gd name="T2" fmla="*/ 0 w 146"/>
                <a:gd name="T3" fmla="*/ 280 h 280"/>
                <a:gd name="T4" fmla="*/ 0 w 146"/>
                <a:gd name="T5" fmla="*/ 0 h 280"/>
                <a:gd name="T6" fmla="*/ 146 w 146"/>
                <a:gd name="T7" fmla="*/ 0 h 280"/>
                <a:gd name="T8" fmla="*/ 146 w 146"/>
                <a:gd name="T9" fmla="*/ 280 h 280"/>
                <a:gd name="T10" fmla="*/ 18 w 146"/>
                <a:gd name="T11" fmla="*/ 262 h 280"/>
                <a:gd name="T12" fmla="*/ 128 w 146"/>
                <a:gd name="T13" fmla="*/ 262 h 280"/>
                <a:gd name="T14" fmla="*/ 128 w 146"/>
                <a:gd name="T15" fmla="*/ 18 h 280"/>
                <a:gd name="T16" fmla="*/ 18 w 146"/>
                <a:gd name="T17" fmla="*/ 18 h 280"/>
                <a:gd name="T18" fmla="*/ 18 w 146"/>
                <a:gd name="T19" fmla="*/ 262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280">
                  <a:moveTo>
                    <a:pt x="146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280"/>
                  </a:lnTo>
                  <a:close/>
                  <a:moveTo>
                    <a:pt x="18" y="262"/>
                  </a:moveTo>
                  <a:lnTo>
                    <a:pt x="128" y="262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26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3" name="Freeform 92">
              <a:extLst>
                <a:ext uri="{FF2B5EF4-FFF2-40B4-BE49-F238E27FC236}">
                  <a16:creationId xmlns:a16="http://schemas.microsoft.com/office/drawing/2014/main" id="{B2BC2D2B-F428-1BFB-CBA6-F2CB27383A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01844" y="3487052"/>
              <a:ext cx="63831" cy="171128"/>
            </a:xfrm>
            <a:custGeom>
              <a:avLst/>
              <a:gdLst>
                <a:gd name="T0" fmla="*/ 146 w 146"/>
                <a:gd name="T1" fmla="*/ 394 h 394"/>
                <a:gd name="T2" fmla="*/ 0 w 146"/>
                <a:gd name="T3" fmla="*/ 394 h 394"/>
                <a:gd name="T4" fmla="*/ 0 w 146"/>
                <a:gd name="T5" fmla="*/ 0 h 394"/>
                <a:gd name="T6" fmla="*/ 146 w 146"/>
                <a:gd name="T7" fmla="*/ 0 h 394"/>
                <a:gd name="T8" fmla="*/ 146 w 146"/>
                <a:gd name="T9" fmla="*/ 394 h 394"/>
                <a:gd name="T10" fmla="*/ 18 w 146"/>
                <a:gd name="T11" fmla="*/ 376 h 394"/>
                <a:gd name="T12" fmla="*/ 128 w 146"/>
                <a:gd name="T13" fmla="*/ 376 h 394"/>
                <a:gd name="T14" fmla="*/ 128 w 146"/>
                <a:gd name="T15" fmla="*/ 18 h 394"/>
                <a:gd name="T16" fmla="*/ 18 w 146"/>
                <a:gd name="T17" fmla="*/ 18 h 394"/>
                <a:gd name="T18" fmla="*/ 18 w 146"/>
                <a:gd name="T19" fmla="*/ 37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394">
                  <a:moveTo>
                    <a:pt x="146" y="394"/>
                  </a:moveTo>
                  <a:lnTo>
                    <a:pt x="0" y="394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394"/>
                  </a:lnTo>
                  <a:close/>
                  <a:moveTo>
                    <a:pt x="18" y="376"/>
                  </a:moveTo>
                  <a:lnTo>
                    <a:pt x="128" y="376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376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4" name="Freeform 93">
              <a:extLst>
                <a:ext uri="{FF2B5EF4-FFF2-40B4-BE49-F238E27FC236}">
                  <a16:creationId xmlns:a16="http://schemas.microsoft.com/office/drawing/2014/main" id="{16F930B4-9ACF-15C7-FF39-0EFE341B18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4037" y="3584343"/>
              <a:ext cx="152144" cy="151149"/>
            </a:xfrm>
            <a:custGeom>
              <a:avLst/>
              <a:gdLst>
                <a:gd name="T0" fmla="*/ 156 w 348"/>
                <a:gd name="T1" fmla="*/ 348 h 348"/>
                <a:gd name="T2" fmla="*/ 106 w 348"/>
                <a:gd name="T3" fmla="*/ 336 h 348"/>
                <a:gd name="T4" fmla="*/ 64 w 348"/>
                <a:gd name="T5" fmla="*/ 308 h 348"/>
                <a:gd name="T6" fmla="*/ 30 w 348"/>
                <a:gd name="T7" fmla="*/ 272 h 348"/>
                <a:gd name="T8" fmla="*/ 8 w 348"/>
                <a:gd name="T9" fmla="*/ 226 h 348"/>
                <a:gd name="T10" fmla="*/ 0 w 348"/>
                <a:gd name="T11" fmla="*/ 174 h 348"/>
                <a:gd name="T12" fmla="*/ 4 w 348"/>
                <a:gd name="T13" fmla="*/ 140 h 348"/>
                <a:gd name="T14" fmla="*/ 20 w 348"/>
                <a:gd name="T15" fmla="*/ 92 h 348"/>
                <a:gd name="T16" fmla="*/ 50 w 348"/>
                <a:gd name="T17" fmla="*/ 50 h 348"/>
                <a:gd name="T18" fmla="*/ 92 w 348"/>
                <a:gd name="T19" fmla="*/ 20 h 348"/>
                <a:gd name="T20" fmla="*/ 140 w 348"/>
                <a:gd name="T21" fmla="*/ 4 h 348"/>
                <a:gd name="T22" fmla="*/ 174 w 348"/>
                <a:gd name="T23" fmla="*/ 0 h 348"/>
                <a:gd name="T24" fmla="*/ 226 w 348"/>
                <a:gd name="T25" fmla="*/ 8 h 348"/>
                <a:gd name="T26" fmla="*/ 272 w 348"/>
                <a:gd name="T27" fmla="*/ 30 h 348"/>
                <a:gd name="T28" fmla="*/ 308 w 348"/>
                <a:gd name="T29" fmla="*/ 64 h 348"/>
                <a:gd name="T30" fmla="*/ 336 w 348"/>
                <a:gd name="T31" fmla="*/ 106 h 348"/>
                <a:gd name="T32" fmla="*/ 348 w 348"/>
                <a:gd name="T33" fmla="*/ 156 h 348"/>
                <a:gd name="T34" fmla="*/ 348 w 348"/>
                <a:gd name="T35" fmla="*/ 192 h 348"/>
                <a:gd name="T36" fmla="*/ 336 w 348"/>
                <a:gd name="T37" fmla="*/ 242 h 348"/>
                <a:gd name="T38" fmla="*/ 308 w 348"/>
                <a:gd name="T39" fmla="*/ 286 h 348"/>
                <a:gd name="T40" fmla="*/ 272 w 348"/>
                <a:gd name="T41" fmla="*/ 320 h 348"/>
                <a:gd name="T42" fmla="*/ 226 w 348"/>
                <a:gd name="T43" fmla="*/ 342 h 348"/>
                <a:gd name="T44" fmla="*/ 174 w 348"/>
                <a:gd name="T45" fmla="*/ 348 h 348"/>
                <a:gd name="T46" fmla="*/ 174 w 348"/>
                <a:gd name="T47" fmla="*/ 18 h 348"/>
                <a:gd name="T48" fmla="*/ 128 w 348"/>
                <a:gd name="T49" fmla="*/ 24 h 348"/>
                <a:gd name="T50" fmla="*/ 86 w 348"/>
                <a:gd name="T51" fmla="*/ 44 h 348"/>
                <a:gd name="T52" fmla="*/ 54 w 348"/>
                <a:gd name="T53" fmla="*/ 74 h 348"/>
                <a:gd name="T54" fmla="*/ 30 w 348"/>
                <a:gd name="T55" fmla="*/ 114 h 348"/>
                <a:gd name="T56" fmla="*/ 18 w 348"/>
                <a:gd name="T57" fmla="*/ 158 h 348"/>
                <a:gd name="T58" fmla="*/ 18 w 348"/>
                <a:gd name="T59" fmla="*/ 190 h 348"/>
                <a:gd name="T60" fmla="*/ 30 w 348"/>
                <a:gd name="T61" fmla="*/ 236 h 348"/>
                <a:gd name="T62" fmla="*/ 54 w 348"/>
                <a:gd name="T63" fmla="*/ 274 h 348"/>
                <a:gd name="T64" fmla="*/ 86 w 348"/>
                <a:gd name="T65" fmla="*/ 304 h 348"/>
                <a:gd name="T66" fmla="*/ 128 w 348"/>
                <a:gd name="T67" fmla="*/ 324 h 348"/>
                <a:gd name="T68" fmla="*/ 174 w 348"/>
                <a:gd name="T69" fmla="*/ 330 h 348"/>
                <a:gd name="T70" fmla="*/ 206 w 348"/>
                <a:gd name="T71" fmla="*/ 328 h 348"/>
                <a:gd name="T72" fmla="*/ 248 w 348"/>
                <a:gd name="T73" fmla="*/ 312 h 348"/>
                <a:gd name="T74" fmla="*/ 284 w 348"/>
                <a:gd name="T75" fmla="*/ 284 h 348"/>
                <a:gd name="T76" fmla="*/ 312 w 348"/>
                <a:gd name="T77" fmla="*/ 248 h 348"/>
                <a:gd name="T78" fmla="*/ 328 w 348"/>
                <a:gd name="T79" fmla="*/ 206 h 348"/>
                <a:gd name="T80" fmla="*/ 330 w 348"/>
                <a:gd name="T81" fmla="*/ 174 h 348"/>
                <a:gd name="T82" fmla="*/ 324 w 348"/>
                <a:gd name="T83" fmla="*/ 128 h 348"/>
                <a:gd name="T84" fmla="*/ 304 w 348"/>
                <a:gd name="T85" fmla="*/ 86 h 348"/>
                <a:gd name="T86" fmla="*/ 274 w 348"/>
                <a:gd name="T87" fmla="*/ 54 h 348"/>
                <a:gd name="T88" fmla="*/ 236 w 348"/>
                <a:gd name="T89" fmla="*/ 30 h 348"/>
                <a:gd name="T90" fmla="*/ 190 w 348"/>
                <a:gd name="T91" fmla="*/ 1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" h="348">
                  <a:moveTo>
                    <a:pt x="174" y="348"/>
                  </a:moveTo>
                  <a:lnTo>
                    <a:pt x="174" y="348"/>
                  </a:lnTo>
                  <a:lnTo>
                    <a:pt x="156" y="348"/>
                  </a:lnTo>
                  <a:lnTo>
                    <a:pt x="140" y="346"/>
                  </a:lnTo>
                  <a:lnTo>
                    <a:pt x="122" y="342"/>
                  </a:lnTo>
                  <a:lnTo>
                    <a:pt x="106" y="336"/>
                  </a:lnTo>
                  <a:lnTo>
                    <a:pt x="92" y="328"/>
                  </a:lnTo>
                  <a:lnTo>
                    <a:pt x="76" y="320"/>
                  </a:lnTo>
                  <a:lnTo>
                    <a:pt x="64" y="308"/>
                  </a:lnTo>
                  <a:lnTo>
                    <a:pt x="50" y="298"/>
                  </a:lnTo>
                  <a:lnTo>
                    <a:pt x="40" y="286"/>
                  </a:lnTo>
                  <a:lnTo>
                    <a:pt x="30" y="272"/>
                  </a:lnTo>
                  <a:lnTo>
                    <a:pt x="20" y="258"/>
                  </a:lnTo>
                  <a:lnTo>
                    <a:pt x="14" y="242"/>
                  </a:lnTo>
                  <a:lnTo>
                    <a:pt x="8" y="226"/>
                  </a:lnTo>
                  <a:lnTo>
                    <a:pt x="4" y="210"/>
                  </a:lnTo>
                  <a:lnTo>
                    <a:pt x="0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56"/>
                  </a:lnTo>
                  <a:lnTo>
                    <a:pt x="4" y="140"/>
                  </a:lnTo>
                  <a:lnTo>
                    <a:pt x="8" y="122"/>
                  </a:lnTo>
                  <a:lnTo>
                    <a:pt x="14" y="106"/>
                  </a:lnTo>
                  <a:lnTo>
                    <a:pt x="20" y="92"/>
                  </a:lnTo>
                  <a:lnTo>
                    <a:pt x="30" y="76"/>
                  </a:lnTo>
                  <a:lnTo>
                    <a:pt x="40" y="64"/>
                  </a:lnTo>
                  <a:lnTo>
                    <a:pt x="50" y="50"/>
                  </a:lnTo>
                  <a:lnTo>
                    <a:pt x="64" y="40"/>
                  </a:lnTo>
                  <a:lnTo>
                    <a:pt x="76" y="30"/>
                  </a:lnTo>
                  <a:lnTo>
                    <a:pt x="92" y="20"/>
                  </a:lnTo>
                  <a:lnTo>
                    <a:pt x="106" y="14"/>
                  </a:lnTo>
                  <a:lnTo>
                    <a:pt x="122" y="8"/>
                  </a:lnTo>
                  <a:lnTo>
                    <a:pt x="140" y="4"/>
                  </a:lnTo>
                  <a:lnTo>
                    <a:pt x="156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10" y="4"/>
                  </a:lnTo>
                  <a:lnTo>
                    <a:pt x="226" y="8"/>
                  </a:lnTo>
                  <a:lnTo>
                    <a:pt x="242" y="14"/>
                  </a:lnTo>
                  <a:lnTo>
                    <a:pt x="258" y="20"/>
                  </a:lnTo>
                  <a:lnTo>
                    <a:pt x="272" y="30"/>
                  </a:lnTo>
                  <a:lnTo>
                    <a:pt x="286" y="40"/>
                  </a:lnTo>
                  <a:lnTo>
                    <a:pt x="298" y="50"/>
                  </a:lnTo>
                  <a:lnTo>
                    <a:pt x="308" y="64"/>
                  </a:lnTo>
                  <a:lnTo>
                    <a:pt x="318" y="76"/>
                  </a:lnTo>
                  <a:lnTo>
                    <a:pt x="328" y="92"/>
                  </a:lnTo>
                  <a:lnTo>
                    <a:pt x="336" y="106"/>
                  </a:lnTo>
                  <a:lnTo>
                    <a:pt x="340" y="122"/>
                  </a:lnTo>
                  <a:lnTo>
                    <a:pt x="346" y="140"/>
                  </a:lnTo>
                  <a:lnTo>
                    <a:pt x="348" y="156"/>
                  </a:lnTo>
                  <a:lnTo>
                    <a:pt x="348" y="174"/>
                  </a:lnTo>
                  <a:lnTo>
                    <a:pt x="348" y="174"/>
                  </a:lnTo>
                  <a:lnTo>
                    <a:pt x="348" y="192"/>
                  </a:lnTo>
                  <a:lnTo>
                    <a:pt x="346" y="210"/>
                  </a:lnTo>
                  <a:lnTo>
                    <a:pt x="340" y="226"/>
                  </a:lnTo>
                  <a:lnTo>
                    <a:pt x="336" y="242"/>
                  </a:lnTo>
                  <a:lnTo>
                    <a:pt x="328" y="258"/>
                  </a:lnTo>
                  <a:lnTo>
                    <a:pt x="318" y="272"/>
                  </a:lnTo>
                  <a:lnTo>
                    <a:pt x="308" y="286"/>
                  </a:lnTo>
                  <a:lnTo>
                    <a:pt x="298" y="298"/>
                  </a:lnTo>
                  <a:lnTo>
                    <a:pt x="286" y="308"/>
                  </a:lnTo>
                  <a:lnTo>
                    <a:pt x="272" y="320"/>
                  </a:lnTo>
                  <a:lnTo>
                    <a:pt x="258" y="328"/>
                  </a:lnTo>
                  <a:lnTo>
                    <a:pt x="242" y="336"/>
                  </a:lnTo>
                  <a:lnTo>
                    <a:pt x="226" y="342"/>
                  </a:lnTo>
                  <a:lnTo>
                    <a:pt x="210" y="346"/>
                  </a:lnTo>
                  <a:lnTo>
                    <a:pt x="192" y="348"/>
                  </a:lnTo>
                  <a:lnTo>
                    <a:pt x="174" y="348"/>
                  </a:lnTo>
                  <a:lnTo>
                    <a:pt x="174" y="348"/>
                  </a:lnTo>
                  <a:close/>
                  <a:moveTo>
                    <a:pt x="174" y="18"/>
                  </a:moveTo>
                  <a:lnTo>
                    <a:pt x="174" y="18"/>
                  </a:lnTo>
                  <a:lnTo>
                    <a:pt x="158" y="18"/>
                  </a:lnTo>
                  <a:lnTo>
                    <a:pt x="142" y="20"/>
                  </a:lnTo>
                  <a:lnTo>
                    <a:pt x="128" y="24"/>
                  </a:lnTo>
                  <a:lnTo>
                    <a:pt x="114" y="30"/>
                  </a:lnTo>
                  <a:lnTo>
                    <a:pt x="100" y="36"/>
                  </a:lnTo>
                  <a:lnTo>
                    <a:pt x="86" y="44"/>
                  </a:lnTo>
                  <a:lnTo>
                    <a:pt x="74" y="54"/>
                  </a:lnTo>
                  <a:lnTo>
                    <a:pt x="64" y="64"/>
                  </a:lnTo>
                  <a:lnTo>
                    <a:pt x="54" y="74"/>
                  </a:lnTo>
                  <a:lnTo>
                    <a:pt x="44" y="86"/>
                  </a:lnTo>
                  <a:lnTo>
                    <a:pt x="36" y="100"/>
                  </a:lnTo>
                  <a:lnTo>
                    <a:pt x="30" y="114"/>
                  </a:lnTo>
                  <a:lnTo>
                    <a:pt x="24" y="128"/>
                  </a:lnTo>
                  <a:lnTo>
                    <a:pt x="20" y="142"/>
                  </a:lnTo>
                  <a:lnTo>
                    <a:pt x="18" y="158"/>
                  </a:lnTo>
                  <a:lnTo>
                    <a:pt x="18" y="174"/>
                  </a:lnTo>
                  <a:lnTo>
                    <a:pt x="18" y="174"/>
                  </a:lnTo>
                  <a:lnTo>
                    <a:pt x="18" y="190"/>
                  </a:lnTo>
                  <a:lnTo>
                    <a:pt x="20" y="206"/>
                  </a:lnTo>
                  <a:lnTo>
                    <a:pt x="24" y="220"/>
                  </a:lnTo>
                  <a:lnTo>
                    <a:pt x="30" y="236"/>
                  </a:lnTo>
                  <a:lnTo>
                    <a:pt x="36" y="248"/>
                  </a:lnTo>
                  <a:lnTo>
                    <a:pt x="44" y="262"/>
                  </a:lnTo>
                  <a:lnTo>
                    <a:pt x="54" y="274"/>
                  </a:lnTo>
                  <a:lnTo>
                    <a:pt x="64" y="284"/>
                  </a:lnTo>
                  <a:lnTo>
                    <a:pt x="74" y="296"/>
                  </a:lnTo>
                  <a:lnTo>
                    <a:pt x="86" y="304"/>
                  </a:lnTo>
                  <a:lnTo>
                    <a:pt x="100" y="312"/>
                  </a:lnTo>
                  <a:lnTo>
                    <a:pt x="114" y="318"/>
                  </a:lnTo>
                  <a:lnTo>
                    <a:pt x="128" y="324"/>
                  </a:lnTo>
                  <a:lnTo>
                    <a:pt x="142" y="328"/>
                  </a:lnTo>
                  <a:lnTo>
                    <a:pt x="158" y="330"/>
                  </a:lnTo>
                  <a:lnTo>
                    <a:pt x="174" y="330"/>
                  </a:lnTo>
                  <a:lnTo>
                    <a:pt x="174" y="330"/>
                  </a:lnTo>
                  <a:lnTo>
                    <a:pt x="190" y="330"/>
                  </a:lnTo>
                  <a:lnTo>
                    <a:pt x="206" y="328"/>
                  </a:lnTo>
                  <a:lnTo>
                    <a:pt x="220" y="324"/>
                  </a:lnTo>
                  <a:lnTo>
                    <a:pt x="236" y="318"/>
                  </a:lnTo>
                  <a:lnTo>
                    <a:pt x="248" y="312"/>
                  </a:lnTo>
                  <a:lnTo>
                    <a:pt x="262" y="304"/>
                  </a:lnTo>
                  <a:lnTo>
                    <a:pt x="274" y="296"/>
                  </a:lnTo>
                  <a:lnTo>
                    <a:pt x="284" y="284"/>
                  </a:lnTo>
                  <a:lnTo>
                    <a:pt x="296" y="274"/>
                  </a:lnTo>
                  <a:lnTo>
                    <a:pt x="304" y="262"/>
                  </a:lnTo>
                  <a:lnTo>
                    <a:pt x="312" y="248"/>
                  </a:lnTo>
                  <a:lnTo>
                    <a:pt x="318" y="236"/>
                  </a:lnTo>
                  <a:lnTo>
                    <a:pt x="324" y="220"/>
                  </a:lnTo>
                  <a:lnTo>
                    <a:pt x="328" y="206"/>
                  </a:lnTo>
                  <a:lnTo>
                    <a:pt x="330" y="190"/>
                  </a:lnTo>
                  <a:lnTo>
                    <a:pt x="330" y="174"/>
                  </a:lnTo>
                  <a:lnTo>
                    <a:pt x="330" y="174"/>
                  </a:lnTo>
                  <a:lnTo>
                    <a:pt x="330" y="158"/>
                  </a:lnTo>
                  <a:lnTo>
                    <a:pt x="328" y="142"/>
                  </a:lnTo>
                  <a:lnTo>
                    <a:pt x="324" y="128"/>
                  </a:lnTo>
                  <a:lnTo>
                    <a:pt x="318" y="114"/>
                  </a:lnTo>
                  <a:lnTo>
                    <a:pt x="312" y="100"/>
                  </a:lnTo>
                  <a:lnTo>
                    <a:pt x="304" y="86"/>
                  </a:lnTo>
                  <a:lnTo>
                    <a:pt x="296" y="74"/>
                  </a:lnTo>
                  <a:lnTo>
                    <a:pt x="284" y="64"/>
                  </a:lnTo>
                  <a:lnTo>
                    <a:pt x="274" y="54"/>
                  </a:lnTo>
                  <a:lnTo>
                    <a:pt x="262" y="44"/>
                  </a:lnTo>
                  <a:lnTo>
                    <a:pt x="248" y="36"/>
                  </a:lnTo>
                  <a:lnTo>
                    <a:pt x="236" y="30"/>
                  </a:lnTo>
                  <a:lnTo>
                    <a:pt x="220" y="24"/>
                  </a:lnTo>
                  <a:lnTo>
                    <a:pt x="206" y="20"/>
                  </a:lnTo>
                  <a:lnTo>
                    <a:pt x="190" y="18"/>
                  </a:lnTo>
                  <a:lnTo>
                    <a:pt x="174" y="18"/>
                  </a:lnTo>
                  <a:lnTo>
                    <a:pt x="174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5" name="Rectangle 94">
              <a:extLst>
                <a:ext uri="{FF2B5EF4-FFF2-40B4-BE49-F238E27FC236}">
                  <a16:creationId xmlns:a16="http://schemas.microsoft.com/office/drawing/2014/main" id="{53534046-0544-DB47-56B8-218DD0D46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6611" y="3626908"/>
              <a:ext cx="7870" cy="80787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6" name="Freeform 96">
              <a:extLst>
                <a:ext uri="{FF2B5EF4-FFF2-40B4-BE49-F238E27FC236}">
                  <a16:creationId xmlns:a16="http://schemas.microsoft.com/office/drawing/2014/main" id="{C5E4C615-AF1F-B740-DD76-F06FCDF2A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283" y="3422770"/>
              <a:ext cx="63831" cy="210219"/>
            </a:xfrm>
            <a:custGeom>
              <a:avLst/>
              <a:gdLst>
                <a:gd name="T0" fmla="*/ 18 w 146"/>
                <a:gd name="T1" fmla="*/ 484 h 484"/>
                <a:gd name="T2" fmla="*/ 0 w 146"/>
                <a:gd name="T3" fmla="*/ 484 h 484"/>
                <a:gd name="T4" fmla="*/ 0 w 146"/>
                <a:gd name="T5" fmla="*/ 0 h 484"/>
                <a:gd name="T6" fmla="*/ 146 w 146"/>
                <a:gd name="T7" fmla="*/ 0 h 484"/>
                <a:gd name="T8" fmla="*/ 146 w 146"/>
                <a:gd name="T9" fmla="*/ 390 h 484"/>
                <a:gd name="T10" fmla="*/ 128 w 146"/>
                <a:gd name="T11" fmla="*/ 390 h 484"/>
                <a:gd name="T12" fmla="*/ 128 w 146"/>
                <a:gd name="T13" fmla="*/ 18 h 484"/>
                <a:gd name="T14" fmla="*/ 18 w 146"/>
                <a:gd name="T15" fmla="*/ 18 h 484"/>
                <a:gd name="T16" fmla="*/ 18 w 146"/>
                <a:gd name="T17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484">
                  <a:moveTo>
                    <a:pt x="18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390"/>
                  </a:lnTo>
                  <a:lnTo>
                    <a:pt x="128" y="390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48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7" name="Freeform 95">
              <a:extLst>
                <a:ext uri="{FF2B5EF4-FFF2-40B4-BE49-F238E27FC236}">
                  <a16:creationId xmlns:a16="http://schemas.microsoft.com/office/drawing/2014/main" id="{327546BD-AAA5-5AA3-19A1-6A28172E4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1254" y="3621696"/>
              <a:ext cx="57710" cy="33878"/>
            </a:xfrm>
            <a:custGeom>
              <a:avLst/>
              <a:gdLst>
                <a:gd name="T0" fmla="*/ 118 w 132"/>
                <a:gd name="T1" fmla="*/ 78 h 78"/>
                <a:gd name="T2" fmla="*/ 66 w 132"/>
                <a:gd name="T3" fmla="*/ 26 h 78"/>
                <a:gd name="T4" fmla="*/ 14 w 132"/>
                <a:gd name="T5" fmla="*/ 78 h 78"/>
                <a:gd name="T6" fmla="*/ 0 w 132"/>
                <a:gd name="T7" fmla="*/ 66 h 78"/>
                <a:gd name="T8" fmla="*/ 66 w 132"/>
                <a:gd name="T9" fmla="*/ 0 h 78"/>
                <a:gd name="T10" fmla="*/ 132 w 132"/>
                <a:gd name="T11" fmla="*/ 66 h 78"/>
                <a:gd name="T12" fmla="*/ 118 w 13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78">
                  <a:moveTo>
                    <a:pt x="118" y="78"/>
                  </a:moveTo>
                  <a:lnTo>
                    <a:pt x="66" y="26"/>
                  </a:lnTo>
                  <a:lnTo>
                    <a:pt x="14" y="78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32" y="66"/>
                  </a:lnTo>
                  <a:lnTo>
                    <a:pt x="118" y="7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pic>
        <p:nvPicPr>
          <p:cNvPr id="418" name="Graphic 417" descr="Dance with solid fill">
            <a:extLst>
              <a:ext uri="{FF2B5EF4-FFF2-40B4-BE49-F238E27FC236}">
                <a16:creationId xmlns:a16="http://schemas.microsoft.com/office/drawing/2014/main" id="{09F0B64E-2F2F-6454-5D78-FE04DB9A2E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03463" y="2278131"/>
            <a:ext cx="307778" cy="307778"/>
          </a:xfrm>
          <a:prstGeom prst="rect">
            <a:avLst/>
          </a:prstGeom>
        </p:spPr>
      </p:pic>
      <p:pic>
        <p:nvPicPr>
          <p:cNvPr id="419" name="Graphic 418" descr="Excellent with solid fill">
            <a:extLst>
              <a:ext uri="{FF2B5EF4-FFF2-40B4-BE49-F238E27FC236}">
                <a16:creationId xmlns:a16="http://schemas.microsoft.com/office/drawing/2014/main" id="{629D76CD-27B2-FB5D-C2E3-123DAEF868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78633" y="4700298"/>
            <a:ext cx="335326" cy="335326"/>
          </a:xfrm>
          <a:prstGeom prst="rect">
            <a:avLst/>
          </a:prstGeom>
        </p:spPr>
      </p:pic>
      <p:pic>
        <p:nvPicPr>
          <p:cNvPr id="420" name="Graphic 419" descr="Plant outline">
            <a:extLst>
              <a:ext uri="{FF2B5EF4-FFF2-40B4-BE49-F238E27FC236}">
                <a16:creationId xmlns:a16="http://schemas.microsoft.com/office/drawing/2014/main" id="{E7955B19-56FB-05F1-6355-13FE00B524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82883" y="5073669"/>
            <a:ext cx="326827" cy="326827"/>
          </a:xfrm>
          <a:prstGeom prst="rect">
            <a:avLst/>
          </a:prstGeom>
        </p:spPr>
      </p:pic>
      <p:sp>
        <p:nvSpPr>
          <p:cNvPr id="424" name="Arrow: Down 423">
            <a:extLst>
              <a:ext uri="{FF2B5EF4-FFF2-40B4-BE49-F238E27FC236}">
                <a16:creationId xmlns:a16="http://schemas.microsoft.com/office/drawing/2014/main" id="{09ACC1B4-C53B-B041-A2C7-E903CE8A1250}"/>
              </a:ext>
            </a:extLst>
          </p:cNvPr>
          <p:cNvSpPr/>
          <p:nvPr/>
        </p:nvSpPr>
        <p:spPr>
          <a:xfrm rot="16200000">
            <a:off x="6357835" y="194078"/>
            <a:ext cx="307777" cy="10836082"/>
          </a:xfrm>
          <a:prstGeom prst="downArrow">
            <a:avLst>
              <a:gd name="adj1" fmla="val 100000"/>
              <a:gd name="adj2" fmla="val 29119"/>
            </a:avLst>
          </a:prstGeom>
          <a:solidFill>
            <a:schemeClr val="bg1">
              <a:lumMod val="95000"/>
              <a:alpha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85000"/>
              </a:lnSpc>
              <a:spcAft>
                <a:spcPts val="100"/>
              </a:spcAft>
              <a:buClr>
                <a:schemeClr val="accent2"/>
              </a:buClr>
              <a:buSzPct val="70000"/>
            </a:pPr>
            <a:r>
              <a:rPr lang="en-GB" sz="13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Smart Future: </a:t>
            </a:r>
            <a:r>
              <a:rPr lang="en-GB" sz="1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to a changing world of work, health and play founded on digital and asset connectivity</a:t>
            </a:r>
          </a:p>
        </p:txBody>
      </p:sp>
      <p:pic>
        <p:nvPicPr>
          <p:cNvPr id="421" name="Graphic 420" descr="Backpack with solid fill">
            <a:extLst>
              <a:ext uri="{FF2B5EF4-FFF2-40B4-BE49-F238E27FC236}">
                <a16:creationId xmlns:a16="http://schemas.microsoft.com/office/drawing/2014/main" id="{992861D1-3DA4-40EC-4521-5983351C6AB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82883" y="5816049"/>
            <a:ext cx="326827" cy="326827"/>
          </a:xfrm>
          <a:prstGeom prst="rect">
            <a:avLst/>
          </a:prstGeom>
        </p:spPr>
      </p:pic>
      <p:pic>
        <p:nvPicPr>
          <p:cNvPr id="422" name="Graphic 421" descr="Connected with solid fill">
            <a:extLst>
              <a:ext uri="{FF2B5EF4-FFF2-40B4-BE49-F238E27FC236}">
                <a16:creationId xmlns:a16="http://schemas.microsoft.com/office/drawing/2014/main" id="{85E47C53-6A75-DCF6-9878-77ED6045B9E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282883" y="5456788"/>
            <a:ext cx="326827" cy="3268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3AEEEE-6789-4AE5-AC3F-6B68A2706B71}"/>
              </a:ext>
            </a:extLst>
          </p:cNvPr>
          <p:cNvSpPr txBox="1"/>
          <p:nvPr/>
        </p:nvSpPr>
        <p:spPr>
          <a:xfrm>
            <a:off x="380144" y="277402"/>
            <a:ext cx="11344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vision for each of the four themes</a:t>
            </a:r>
          </a:p>
        </p:txBody>
      </p:sp>
    </p:spTree>
    <p:extLst>
      <p:ext uri="{BB962C8B-B14F-4D97-AF65-F5344CB8AC3E}">
        <p14:creationId xmlns:p14="http://schemas.microsoft.com/office/powerpoint/2010/main" val="4026877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 180">
            <a:extLst>
              <a:ext uri="{FF2B5EF4-FFF2-40B4-BE49-F238E27FC236}">
                <a16:creationId xmlns:a16="http://schemas.microsoft.com/office/drawing/2014/main" id="{91BE1C88-49DD-57EA-1D9C-9769E4482175}"/>
              </a:ext>
            </a:extLst>
          </p:cNvPr>
          <p:cNvSpPr/>
          <p:nvPr/>
        </p:nvSpPr>
        <p:spPr>
          <a:xfrm>
            <a:off x="2870196" y="4998739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3F25815-D52F-27D1-7DD7-BCA0EB58F59D}"/>
              </a:ext>
            </a:extLst>
          </p:cNvPr>
          <p:cNvSpPr/>
          <p:nvPr/>
        </p:nvSpPr>
        <p:spPr>
          <a:xfrm>
            <a:off x="7617886" y="5001201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593F5D02-03C7-72B3-5620-423FED3C1C06}"/>
              </a:ext>
            </a:extLst>
          </p:cNvPr>
          <p:cNvSpPr/>
          <p:nvPr/>
        </p:nvSpPr>
        <p:spPr>
          <a:xfrm>
            <a:off x="5254885" y="4998739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2C5E69-F6D4-2951-807C-ED99343984F3}"/>
              </a:ext>
            </a:extLst>
          </p:cNvPr>
          <p:cNvSpPr/>
          <p:nvPr/>
        </p:nvSpPr>
        <p:spPr>
          <a:xfrm>
            <a:off x="2878054" y="3807059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95A03D-3586-0644-63DB-8DC2FC28FE62}"/>
              </a:ext>
            </a:extLst>
          </p:cNvPr>
          <p:cNvSpPr/>
          <p:nvPr/>
        </p:nvSpPr>
        <p:spPr>
          <a:xfrm>
            <a:off x="7625744" y="3809521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D935821-B723-EA04-DA40-BEF2704B1D29}"/>
              </a:ext>
            </a:extLst>
          </p:cNvPr>
          <p:cNvSpPr/>
          <p:nvPr/>
        </p:nvSpPr>
        <p:spPr>
          <a:xfrm>
            <a:off x="5262743" y="3807059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0B74705-57E9-0B1C-B409-B52D1EB42889}"/>
              </a:ext>
            </a:extLst>
          </p:cNvPr>
          <p:cNvSpPr/>
          <p:nvPr/>
        </p:nvSpPr>
        <p:spPr>
          <a:xfrm>
            <a:off x="1470179" y="3810725"/>
            <a:ext cx="1296618" cy="1097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0DCE2E-A75F-DE68-853B-3585126FFBC1}"/>
              </a:ext>
            </a:extLst>
          </p:cNvPr>
          <p:cNvSpPr/>
          <p:nvPr/>
        </p:nvSpPr>
        <p:spPr>
          <a:xfrm>
            <a:off x="2876277" y="2670733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366B71C-C7E8-3BE4-1DD0-73411D289ADA}"/>
              </a:ext>
            </a:extLst>
          </p:cNvPr>
          <p:cNvSpPr/>
          <p:nvPr/>
        </p:nvSpPr>
        <p:spPr>
          <a:xfrm>
            <a:off x="7623967" y="2673195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E4958A1-4792-953B-1C68-23A7144132B3}"/>
              </a:ext>
            </a:extLst>
          </p:cNvPr>
          <p:cNvSpPr/>
          <p:nvPr/>
        </p:nvSpPr>
        <p:spPr>
          <a:xfrm>
            <a:off x="5260966" y="2670733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DC067F-809D-EB45-8880-988C25D61635}"/>
              </a:ext>
            </a:extLst>
          </p:cNvPr>
          <p:cNvSpPr/>
          <p:nvPr/>
        </p:nvSpPr>
        <p:spPr>
          <a:xfrm>
            <a:off x="1463189" y="2667936"/>
            <a:ext cx="1296618" cy="1097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1273996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353" y="301978"/>
            <a:ext cx="116675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identified 12 priority areas of focus for this plan to deliver against these strategic ambitions, helping to secure a more prosperous future for the city.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355D61-A941-FA10-03BD-7D6448AFEB75}"/>
              </a:ext>
            </a:extLst>
          </p:cNvPr>
          <p:cNvSpPr/>
          <p:nvPr/>
        </p:nvSpPr>
        <p:spPr>
          <a:xfrm>
            <a:off x="1468272" y="1519945"/>
            <a:ext cx="1296618" cy="10979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DBF867-CB0B-B526-AFA4-434848F613A7}"/>
              </a:ext>
            </a:extLst>
          </p:cNvPr>
          <p:cNvSpPr/>
          <p:nvPr/>
        </p:nvSpPr>
        <p:spPr>
          <a:xfrm>
            <a:off x="1468272" y="5001201"/>
            <a:ext cx="1306383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F950BB0-8F8F-A550-ECD5-441219091E49}"/>
              </a:ext>
            </a:extLst>
          </p:cNvPr>
          <p:cNvGrpSpPr/>
          <p:nvPr/>
        </p:nvGrpSpPr>
        <p:grpSpPr>
          <a:xfrm>
            <a:off x="1791446" y="1670802"/>
            <a:ext cx="647871" cy="517157"/>
            <a:chOff x="596650" y="1806720"/>
            <a:chExt cx="389287" cy="346544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C3218E6D-B6FA-6B5F-A405-98AFE42B82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998" y="1901394"/>
              <a:ext cx="262325" cy="251870"/>
            </a:xfrm>
            <a:custGeom>
              <a:avLst/>
              <a:gdLst>
                <a:gd name="T0" fmla="*/ 252 w 562"/>
                <a:gd name="T1" fmla="*/ 562 h 564"/>
                <a:gd name="T2" fmla="*/ 172 w 562"/>
                <a:gd name="T3" fmla="*/ 540 h 564"/>
                <a:gd name="T4" fmla="*/ 102 w 562"/>
                <a:gd name="T5" fmla="*/ 498 h 564"/>
                <a:gd name="T6" fmla="*/ 48 w 562"/>
                <a:gd name="T7" fmla="*/ 438 h 564"/>
                <a:gd name="T8" fmla="*/ 12 w 562"/>
                <a:gd name="T9" fmla="*/ 366 h 564"/>
                <a:gd name="T10" fmla="*/ 0 w 562"/>
                <a:gd name="T11" fmla="*/ 282 h 564"/>
                <a:gd name="T12" fmla="*/ 6 w 562"/>
                <a:gd name="T13" fmla="*/ 224 h 564"/>
                <a:gd name="T14" fmla="*/ 34 w 562"/>
                <a:gd name="T15" fmla="*/ 148 h 564"/>
                <a:gd name="T16" fmla="*/ 82 w 562"/>
                <a:gd name="T17" fmla="*/ 82 h 564"/>
                <a:gd name="T18" fmla="*/ 148 w 562"/>
                <a:gd name="T19" fmla="*/ 34 h 564"/>
                <a:gd name="T20" fmla="*/ 224 w 562"/>
                <a:gd name="T21" fmla="*/ 6 h 564"/>
                <a:gd name="T22" fmla="*/ 282 w 562"/>
                <a:gd name="T23" fmla="*/ 0 h 564"/>
                <a:gd name="T24" fmla="*/ 364 w 562"/>
                <a:gd name="T25" fmla="*/ 12 h 564"/>
                <a:gd name="T26" fmla="*/ 438 w 562"/>
                <a:gd name="T27" fmla="*/ 48 h 564"/>
                <a:gd name="T28" fmla="*/ 498 w 562"/>
                <a:gd name="T29" fmla="*/ 102 h 564"/>
                <a:gd name="T30" fmla="*/ 540 w 562"/>
                <a:gd name="T31" fmla="*/ 172 h 564"/>
                <a:gd name="T32" fmla="*/ 562 w 562"/>
                <a:gd name="T33" fmla="*/ 252 h 564"/>
                <a:gd name="T34" fmla="*/ 562 w 562"/>
                <a:gd name="T35" fmla="*/ 310 h 564"/>
                <a:gd name="T36" fmla="*/ 540 w 562"/>
                <a:gd name="T37" fmla="*/ 390 h 564"/>
                <a:gd name="T38" fmla="*/ 498 w 562"/>
                <a:gd name="T39" fmla="*/ 460 h 564"/>
                <a:gd name="T40" fmla="*/ 438 w 562"/>
                <a:gd name="T41" fmla="*/ 514 h 564"/>
                <a:gd name="T42" fmla="*/ 364 w 562"/>
                <a:gd name="T43" fmla="*/ 550 h 564"/>
                <a:gd name="T44" fmla="*/ 282 w 562"/>
                <a:gd name="T45" fmla="*/ 564 h 564"/>
                <a:gd name="T46" fmla="*/ 282 w 562"/>
                <a:gd name="T47" fmla="*/ 18 h 564"/>
                <a:gd name="T48" fmla="*/ 204 w 562"/>
                <a:gd name="T49" fmla="*/ 30 h 564"/>
                <a:gd name="T50" fmla="*/ 134 w 562"/>
                <a:gd name="T51" fmla="*/ 64 h 564"/>
                <a:gd name="T52" fmla="*/ 78 w 562"/>
                <a:gd name="T53" fmla="*/ 114 h 564"/>
                <a:gd name="T54" fmla="*/ 38 w 562"/>
                <a:gd name="T55" fmla="*/ 180 h 564"/>
                <a:gd name="T56" fmla="*/ 20 w 562"/>
                <a:gd name="T57" fmla="*/ 254 h 564"/>
                <a:gd name="T58" fmla="*/ 20 w 562"/>
                <a:gd name="T59" fmla="*/ 308 h 564"/>
                <a:gd name="T60" fmla="*/ 38 w 562"/>
                <a:gd name="T61" fmla="*/ 384 h 564"/>
                <a:gd name="T62" fmla="*/ 78 w 562"/>
                <a:gd name="T63" fmla="*/ 450 h 564"/>
                <a:gd name="T64" fmla="*/ 134 w 562"/>
                <a:gd name="T65" fmla="*/ 500 h 564"/>
                <a:gd name="T66" fmla="*/ 204 w 562"/>
                <a:gd name="T67" fmla="*/ 534 h 564"/>
                <a:gd name="T68" fmla="*/ 282 w 562"/>
                <a:gd name="T69" fmla="*/ 546 h 564"/>
                <a:gd name="T70" fmla="*/ 334 w 562"/>
                <a:gd name="T71" fmla="*/ 540 h 564"/>
                <a:gd name="T72" fmla="*/ 406 w 562"/>
                <a:gd name="T73" fmla="*/ 514 h 564"/>
                <a:gd name="T74" fmla="*/ 468 w 562"/>
                <a:gd name="T75" fmla="*/ 468 h 564"/>
                <a:gd name="T76" fmla="*/ 512 w 562"/>
                <a:gd name="T77" fmla="*/ 408 h 564"/>
                <a:gd name="T78" fmla="*/ 540 w 562"/>
                <a:gd name="T79" fmla="*/ 334 h 564"/>
                <a:gd name="T80" fmla="*/ 544 w 562"/>
                <a:gd name="T81" fmla="*/ 282 h 564"/>
                <a:gd name="T82" fmla="*/ 532 w 562"/>
                <a:gd name="T83" fmla="*/ 204 h 564"/>
                <a:gd name="T84" fmla="*/ 500 w 562"/>
                <a:gd name="T85" fmla="*/ 134 h 564"/>
                <a:gd name="T86" fmla="*/ 448 w 562"/>
                <a:gd name="T87" fmla="*/ 78 h 564"/>
                <a:gd name="T88" fmla="*/ 384 w 562"/>
                <a:gd name="T89" fmla="*/ 38 h 564"/>
                <a:gd name="T90" fmla="*/ 308 w 562"/>
                <a:gd name="T91" fmla="*/ 2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2" h="564">
                  <a:moveTo>
                    <a:pt x="282" y="564"/>
                  </a:moveTo>
                  <a:lnTo>
                    <a:pt x="282" y="564"/>
                  </a:lnTo>
                  <a:lnTo>
                    <a:pt x="252" y="562"/>
                  </a:lnTo>
                  <a:lnTo>
                    <a:pt x="224" y="558"/>
                  </a:lnTo>
                  <a:lnTo>
                    <a:pt x="198" y="550"/>
                  </a:lnTo>
                  <a:lnTo>
                    <a:pt x="172" y="540"/>
                  </a:lnTo>
                  <a:lnTo>
                    <a:pt x="148" y="528"/>
                  </a:lnTo>
                  <a:lnTo>
                    <a:pt x="124" y="514"/>
                  </a:lnTo>
                  <a:lnTo>
                    <a:pt x="102" y="498"/>
                  </a:lnTo>
                  <a:lnTo>
                    <a:pt x="82" y="480"/>
                  </a:lnTo>
                  <a:lnTo>
                    <a:pt x="64" y="460"/>
                  </a:lnTo>
                  <a:lnTo>
                    <a:pt x="48" y="438"/>
                  </a:lnTo>
                  <a:lnTo>
                    <a:pt x="34" y="416"/>
                  </a:lnTo>
                  <a:lnTo>
                    <a:pt x="22" y="390"/>
                  </a:lnTo>
                  <a:lnTo>
                    <a:pt x="12" y="366"/>
                  </a:lnTo>
                  <a:lnTo>
                    <a:pt x="6" y="338"/>
                  </a:lnTo>
                  <a:lnTo>
                    <a:pt x="2" y="310"/>
                  </a:lnTo>
                  <a:lnTo>
                    <a:pt x="0" y="282"/>
                  </a:lnTo>
                  <a:lnTo>
                    <a:pt x="0" y="282"/>
                  </a:lnTo>
                  <a:lnTo>
                    <a:pt x="2" y="252"/>
                  </a:lnTo>
                  <a:lnTo>
                    <a:pt x="6" y="224"/>
                  </a:lnTo>
                  <a:lnTo>
                    <a:pt x="12" y="198"/>
                  </a:lnTo>
                  <a:lnTo>
                    <a:pt x="22" y="172"/>
                  </a:lnTo>
                  <a:lnTo>
                    <a:pt x="34" y="148"/>
                  </a:lnTo>
                  <a:lnTo>
                    <a:pt x="48" y="124"/>
                  </a:lnTo>
                  <a:lnTo>
                    <a:pt x="64" y="102"/>
                  </a:lnTo>
                  <a:lnTo>
                    <a:pt x="82" y="82"/>
                  </a:lnTo>
                  <a:lnTo>
                    <a:pt x="102" y="64"/>
                  </a:lnTo>
                  <a:lnTo>
                    <a:pt x="124" y="48"/>
                  </a:lnTo>
                  <a:lnTo>
                    <a:pt x="148" y="34"/>
                  </a:lnTo>
                  <a:lnTo>
                    <a:pt x="172" y="22"/>
                  </a:lnTo>
                  <a:lnTo>
                    <a:pt x="198" y="12"/>
                  </a:lnTo>
                  <a:lnTo>
                    <a:pt x="224" y="6"/>
                  </a:lnTo>
                  <a:lnTo>
                    <a:pt x="252" y="2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310" y="2"/>
                  </a:lnTo>
                  <a:lnTo>
                    <a:pt x="338" y="6"/>
                  </a:lnTo>
                  <a:lnTo>
                    <a:pt x="364" y="12"/>
                  </a:lnTo>
                  <a:lnTo>
                    <a:pt x="390" y="22"/>
                  </a:lnTo>
                  <a:lnTo>
                    <a:pt x="416" y="34"/>
                  </a:lnTo>
                  <a:lnTo>
                    <a:pt x="438" y="48"/>
                  </a:lnTo>
                  <a:lnTo>
                    <a:pt x="460" y="64"/>
                  </a:lnTo>
                  <a:lnTo>
                    <a:pt x="480" y="82"/>
                  </a:lnTo>
                  <a:lnTo>
                    <a:pt x="498" y="102"/>
                  </a:lnTo>
                  <a:lnTo>
                    <a:pt x="514" y="124"/>
                  </a:lnTo>
                  <a:lnTo>
                    <a:pt x="528" y="148"/>
                  </a:lnTo>
                  <a:lnTo>
                    <a:pt x="540" y="172"/>
                  </a:lnTo>
                  <a:lnTo>
                    <a:pt x="550" y="198"/>
                  </a:lnTo>
                  <a:lnTo>
                    <a:pt x="558" y="224"/>
                  </a:lnTo>
                  <a:lnTo>
                    <a:pt x="562" y="252"/>
                  </a:lnTo>
                  <a:lnTo>
                    <a:pt x="562" y="282"/>
                  </a:lnTo>
                  <a:lnTo>
                    <a:pt x="562" y="282"/>
                  </a:lnTo>
                  <a:lnTo>
                    <a:pt x="562" y="310"/>
                  </a:lnTo>
                  <a:lnTo>
                    <a:pt x="558" y="338"/>
                  </a:lnTo>
                  <a:lnTo>
                    <a:pt x="550" y="366"/>
                  </a:lnTo>
                  <a:lnTo>
                    <a:pt x="540" y="390"/>
                  </a:lnTo>
                  <a:lnTo>
                    <a:pt x="528" y="416"/>
                  </a:lnTo>
                  <a:lnTo>
                    <a:pt x="514" y="438"/>
                  </a:lnTo>
                  <a:lnTo>
                    <a:pt x="498" y="460"/>
                  </a:lnTo>
                  <a:lnTo>
                    <a:pt x="480" y="480"/>
                  </a:lnTo>
                  <a:lnTo>
                    <a:pt x="460" y="498"/>
                  </a:lnTo>
                  <a:lnTo>
                    <a:pt x="438" y="514"/>
                  </a:lnTo>
                  <a:lnTo>
                    <a:pt x="416" y="528"/>
                  </a:lnTo>
                  <a:lnTo>
                    <a:pt x="390" y="540"/>
                  </a:lnTo>
                  <a:lnTo>
                    <a:pt x="364" y="550"/>
                  </a:lnTo>
                  <a:lnTo>
                    <a:pt x="338" y="558"/>
                  </a:lnTo>
                  <a:lnTo>
                    <a:pt x="310" y="562"/>
                  </a:lnTo>
                  <a:lnTo>
                    <a:pt x="282" y="564"/>
                  </a:lnTo>
                  <a:lnTo>
                    <a:pt x="282" y="564"/>
                  </a:lnTo>
                  <a:close/>
                  <a:moveTo>
                    <a:pt x="282" y="18"/>
                  </a:moveTo>
                  <a:lnTo>
                    <a:pt x="282" y="18"/>
                  </a:lnTo>
                  <a:lnTo>
                    <a:pt x="254" y="20"/>
                  </a:lnTo>
                  <a:lnTo>
                    <a:pt x="228" y="24"/>
                  </a:lnTo>
                  <a:lnTo>
                    <a:pt x="204" y="30"/>
                  </a:lnTo>
                  <a:lnTo>
                    <a:pt x="178" y="38"/>
                  </a:lnTo>
                  <a:lnTo>
                    <a:pt x="156" y="50"/>
                  </a:lnTo>
                  <a:lnTo>
                    <a:pt x="134" y="64"/>
                  </a:lnTo>
                  <a:lnTo>
                    <a:pt x="114" y="78"/>
                  </a:lnTo>
                  <a:lnTo>
                    <a:pt x="96" y="96"/>
                  </a:lnTo>
                  <a:lnTo>
                    <a:pt x="78" y="114"/>
                  </a:lnTo>
                  <a:lnTo>
                    <a:pt x="62" y="134"/>
                  </a:lnTo>
                  <a:lnTo>
                    <a:pt x="50" y="156"/>
                  </a:lnTo>
                  <a:lnTo>
                    <a:pt x="38" y="180"/>
                  </a:lnTo>
                  <a:lnTo>
                    <a:pt x="30" y="204"/>
                  </a:lnTo>
                  <a:lnTo>
                    <a:pt x="24" y="228"/>
                  </a:lnTo>
                  <a:lnTo>
                    <a:pt x="20" y="254"/>
                  </a:lnTo>
                  <a:lnTo>
                    <a:pt x="18" y="282"/>
                  </a:lnTo>
                  <a:lnTo>
                    <a:pt x="18" y="282"/>
                  </a:lnTo>
                  <a:lnTo>
                    <a:pt x="20" y="308"/>
                  </a:lnTo>
                  <a:lnTo>
                    <a:pt x="24" y="334"/>
                  </a:lnTo>
                  <a:lnTo>
                    <a:pt x="30" y="360"/>
                  </a:lnTo>
                  <a:lnTo>
                    <a:pt x="38" y="384"/>
                  </a:lnTo>
                  <a:lnTo>
                    <a:pt x="50" y="408"/>
                  </a:lnTo>
                  <a:lnTo>
                    <a:pt x="62" y="428"/>
                  </a:lnTo>
                  <a:lnTo>
                    <a:pt x="78" y="450"/>
                  </a:lnTo>
                  <a:lnTo>
                    <a:pt x="96" y="468"/>
                  </a:lnTo>
                  <a:lnTo>
                    <a:pt x="114" y="484"/>
                  </a:lnTo>
                  <a:lnTo>
                    <a:pt x="134" y="500"/>
                  </a:lnTo>
                  <a:lnTo>
                    <a:pt x="156" y="514"/>
                  </a:lnTo>
                  <a:lnTo>
                    <a:pt x="178" y="524"/>
                  </a:lnTo>
                  <a:lnTo>
                    <a:pt x="204" y="534"/>
                  </a:lnTo>
                  <a:lnTo>
                    <a:pt x="228" y="540"/>
                  </a:lnTo>
                  <a:lnTo>
                    <a:pt x="254" y="544"/>
                  </a:lnTo>
                  <a:lnTo>
                    <a:pt x="282" y="546"/>
                  </a:lnTo>
                  <a:lnTo>
                    <a:pt x="282" y="546"/>
                  </a:lnTo>
                  <a:lnTo>
                    <a:pt x="308" y="544"/>
                  </a:lnTo>
                  <a:lnTo>
                    <a:pt x="334" y="540"/>
                  </a:lnTo>
                  <a:lnTo>
                    <a:pt x="360" y="534"/>
                  </a:lnTo>
                  <a:lnTo>
                    <a:pt x="384" y="524"/>
                  </a:lnTo>
                  <a:lnTo>
                    <a:pt x="406" y="514"/>
                  </a:lnTo>
                  <a:lnTo>
                    <a:pt x="428" y="500"/>
                  </a:lnTo>
                  <a:lnTo>
                    <a:pt x="448" y="484"/>
                  </a:lnTo>
                  <a:lnTo>
                    <a:pt x="468" y="468"/>
                  </a:lnTo>
                  <a:lnTo>
                    <a:pt x="484" y="450"/>
                  </a:lnTo>
                  <a:lnTo>
                    <a:pt x="500" y="428"/>
                  </a:lnTo>
                  <a:lnTo>
                    <a:pt x="512" y="408"/>
                  </a:lnTo>
                  <a:lnTo>
                    <a:pt x="524" y="384"/>
                  </a:lnTo>
                  <a:lnTo>
                    <a:pt x="532" y="360"/>
                  </a:lnTo>
                  <a:lnTo>
                    <a:pt x="540" y="334"/>
                  </a:lnTo>
                  <a:lnTo>
                    <a:pt x="544" y="308"/>
                  </a:lnTo>
                  <a:lnTo>
                    <a:pt x="544" y="282"/>
                  </a:lnTo>
                  <a:lnTo>
                    <a:pt x="544" y="282"/>
                  </a:lnTo>
                  <a:lnTo>
                    <a:pt x="544" y="254"/>
                  </a:lnTo>
                  <a:lnTo>
                    <a:pt x="540" y="228"/>
                  </a:lnTo>
                  <a:lnTo>
                    <a:pt x="532" y="204"/>
                  </a:lnTo>
                  <a:lnTo>
                    <a:pt x="524" y="180"/>
                  </a:lnTo>
                  <a:lnTo>
                    <a:pt x="512" y="156"/>
                  </a:lnTo>
                  <a:lnTo>
                    <a:pt x="500" y="134"/>
                  </a:lnTo>
                  <a:lnTo>
                    <a:pt x="484" y="114"/>
                  </a:lnTo>
                  <a:lnTo>
                    <a:pt x="468" y="96"/>
                  </a:lnTo>
                  <a:lnTo>
                    <a:pt x="448" y="78"/>
                  </a:lnTo>
                  <a:lnTo>
                    <a:pt x="428" y="64"/>
                  </a:lnTo>
                  <a:lnTo>
                    <a:pt x="406" y="50"/>
                  </a:lnTo>
                  <a:lnTo>
                    <a:pt x="384" y="38"/>
                  </a:lnTo>
                  <a:lnTo>
                    <a:pt x="360" y="30"/>
                  </a:lnTo>
                  <a:lnTo>
                    <a:pt x="334" y="24"/>
                  </a:lnTo>
                  <a:lnTo>
                    <a:pt x="308" y="20"/>
                  </a:lnTo>
                  <a:lnTo>
                    <a:pt x="282" y="18"/>
                  </a:lnTo>
                  <a:lnTo>
                    <a:pt x="282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10A1CC50-F67D-1A63-0FDD-5154E71BE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960" y="1901394"/>
              <a:ext cx="8402" cy="251870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B576DC57-E2B5-FEFD-7D60-97B418409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67" y="1982671"/>
              <a:ext cx="240854" cy="803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A19034BC-4464-8D34-CCDC-7846F8D08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67" y="2063949"/>
              <a:ext cx="240854" cy="803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A011249E-53F4-0CEF-A931-AADEC9289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627" y="2000535"/>
              <a:ext cx="0" cy="0"/>
            </a:xfrm>
            <a:prstGeom prst="line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B7F2CEE6-3B89-3E00-55D7-1F03AF3C6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627" y="2000535"/>
              <a:ext cx="0" cy="0"/>
            </a:xfrm>
            <a:prstGeom prst="line">
              <a:avLst/>
            </a:prstGeom>
            <a:solidFill>
              <a:srgbClr val="2E2E38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D584AD27-F005-EFF2-57A2-BB6B2AEA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799" y="1879959"/>
              <a:ext cx="257658" cy="81277"/>
            </a:xfrm>
            <a:custGeom>
              <a:avLst/>
              <a:gdLst>
                <a:gd name="T0" fmla="*/ 0 w 552"/>
                <a:gd name="T1" fmla="*/ 144 h 182"/>
                <a:gd name="T2" fmla="*/ 0 w 552"/>
                <a:gd name="T3" fmla="*/ 140 h 182"/>
                <a:gd name="T4" fmla="*/ 4 w 552"/>
                <a:gd name="T5" fmla="*/ 110 h 182"/>
                <a:gd name="T6" fmla="*/ 20 w 552"/>
                <a:gd name="T7" fmla="*/ 84 h 182"/>
                <a:gd name="T8" fmla="*/ 46 w 552"/>
                <a:gd name="T9" fmla="*/ 60 h 182"/>
                <a:gd name="T10" fmla="*/ 80 w 552"/>
                <a:gd name="T11" fmla="*/ 40 h 182"/>
                <a:gd name="T12" fmla="*/ 120 w 552"/>
                <a:gd name="T13" fmla="*/ 22 h 182"/>
                <a:gd name="T14" fmla="*/ 166 w 552"/>
                <a:gd name="T15" fmla="*/ 10 h 182"/>
                <a:gd name="T16" fmla="*/ 220 w 552"/>
                <a:gd name="T17" fmla="*/ 2 h 182"/>
                <a:gd name="T18" fmla="*/ 276 w 552"/>
                <a:gd name="T19" fmla="*/ 0 h 182"/>
                <a:gd name="T20" fmla="*/ 304 w 552"/>
                <a:gd name="T21" fmla="*/ 0 h 182"/>
                <a:gd name="T22" fmla="*/ 358 w 552"/>
                <a:gd name="T23" fmla="*/ 6 h 182"/>
                <a:gd name="T24" fmla="*/ 408 w 552"/>
                <a:gd name="T25" fmla="*/ 16 h 182"/>
                <a:gd name="T26" fmla="*/ 452 w 552"/>
                <a:gd name="T27" fmla="*/ 30 h 182"/>
                <a:gd name="T28" fmla="*/ 488 w 552"/>
                <a:gd name="T29" fmla="*/ 50 h 182"/>
                <a:gd name="T30" fmla="*/ 518 w 552"/>
                <a:gd name="T31" fmla="*/ 72 h 182"/>
                <a:gd name="T32" fmla="*/ 538 w 552"/>
                <a:gd name="T33" fmla="*/ 98 h 182"/>
                <a:gd name="T34" fmla="*/ 550 w 552"/>
                <a:gd name="T35" fmla="*/ 124 h 182"/>
                <a:gd name="T36" fmla="*/ 552 w 552"/>
                <a:gd name="T37" fmla="*/ 146 h 182"/>
                <a:gd name="T38" fmla="*/ 482 w 552"/>
                <a:gd name="T39" fmla="*/ 158 h 182"/>
                <a:gd name="T40" fmla="*/ 532 w 552"/>
                <a:gd name="T41" fmla="*/ 134 h 182"/>
                <a:gd name="T42" fmla="*/ 526 w 552"/>
                <a:gd name="T43" fmla="*/ 110 h 182"/>
                <a:gd name="T44" fmla="*/ 510 w 552"/>
                <a:gd name="T45" fmla="*/ 88 h 182"/>
                <a:gd name="T46" fmla="*/ 484 w 552"/>
                <a:gd name="T47" fmla="*/ 68 h 182"/>
                <a:gd name="T48" fmla="*/ 452 w 552"/>
                <a:gd name="T49" fmla="*/ 52 h 182"/>
                <a:gd name="T50" fmla="*/ 414 w 552"/>
                <a:gd name="T51" fmla="*/ 38 h 182"/>
                <a:gd name="T52" fmla="*/ 326 w 552"/>
                <a:gd name="T53" fmla="*/ 20 h 182"/>
                <a:gd name="T54" fmla="*/ 276 w 552"/>
                <a:gd name="T55" fmla="*/ 18 h 182"/>
                <a:gd name="T56" fmla="*/ 250 w 552"/>
                <a:gd name="T57" fmla="*/ 18 h 182"/>
                <a:gd name="T58" fmla="*/ 178 w 552"/>
                <a:gd name="T59" fmla="*/ 26 h 182"/>
                <a:gd name="T60" fmla="*/ 134 w 552"/>
                <a:gd name="T61" fmla="*/ 38 h 182"/>
                <a:gd name="T62" fmla="*/ 98 w 552"/>
                <a:gd name="T63" fmla="*/ 52 h 182"/>
                <a:gd name="T64" fmla="*/ 66 w 552"/>
                <a:gd name="T65" fmla="*/ 70 h 182"/>
                <a:gd name="T66" fmla="*/ 40 w 552"/>
                <a:gd name="T67" fmla="*/ 90 h 182"/>
                <a:gd name="T68" fmla="*/ 24 w 552"/>
                <a:gd name="T69" fmla="*/ 112 h 182"/>
                <a:gd name="T70" fmla="*/ 18 w 552"/>
                <a:gd name="T71" fmla="*/ 136 h 182"/>
                <a:gd name="T72" fmla="*/ 52 w 552"/>
                <a:gd name="T73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2" h="182">
                  <a:moveTo>
                    <a:pt x="52" y="182"/>
                  </a:moveTo>
                  <a:lnTo>
                    <a:pt x="0" y="144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0" y="124"/>
                  </a:lnTo>
                  <a:lnTo>
                    <a:pt x="4" y="110"/>
                  </a:lnTo>
                  <a:lnTo>
                    <a:pt x="12" y="98"/>
                  </a:lnTo>
                  <a:lnTo>
                    <a:pt x="20" y="84"/>
                  </a:lnTo>
                  <a:lnTo>
                    <a:pt x="32" y="72"/>
                  </a:lnTo>
                  <a:lnTo>
                    <a:pt x="46" y="60"/>
                  </a:lnTo>
                  <a:lnTo>
                    <a:pt x="62" y="50"/>
                  </a:lnTo>
                  <a:lnTo>
                    <a:pt x="80" y="40"/>
                  </a:lnTo>
                  <a:lnTo>
                    <a:pt x="98" y="30"/>
                  </a:lnTo>
                  <a:lnTo>
                    <a:pt x="120" y="22"/>
                  </a:lnTo>
                  <a:lnTo>
                    <a:pt x="142" y="16"/>
                  </a:lnTo>
                  <a:lnTo>
                    <a:pt x="166" y="10"/>
                  </a:lnTo>
                  <a:lnTo>
                    <a:pt x="192" y="6"/>
                  </a:lnTo>
                  <a:lnTo>
                    <a:pt x="220" y="2"/>
                  </a:lnTo>
                  <a:lnTo>
                    <a:pt x="24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304" y="0"/>
                  </a:lnTo>
                  <a:lnTo>
                    <a:pt x="332" y="2"/>
                  </a:lnTo>
                  <a:lnTo>
                    <a:pt x="358" y="6"/>
                  </a:lnTo>
                  <a:lnTo>
                    <a:pt x="384" y="10"/>
                  </a:lnTo>
                  <a:lnTo>
                    <a:pt x="408" y="16"/>
                  </a:lnTo>
                  <a:lnTo>
                    <a:pt x="430" y="22"/>
                  </a:lnTo>
                  <a:lnTo>
                    <a:pt x="452" y="30"/>
                  </a:lnTo>
                  <a:lnTo>
                    <a:pt x="472" y="40"/>
                  </a:lnTo>
                  <a:lnTo>
                    <a:pt x="488" y="50"/>
                  </a:lnTo>
                  <a:lnTo>
                    <a:pt x="504" y="60"/>
                  </a:lnTo>
                  <a:lnTo>
                    <a:pt x="518" y="72"/>
                  </a:lnTo>
                  <a:lnTo>
                    <a:pt x="530" y="84"/>
                  </a:lnTo>
                  <a:lnTo>
                    <a:pt x="538" y="98"/>
                  </a:lnTo>
                  <a:lnTo>
                    <a:pt x="546" y="110"/>
                  </a:lnTo>
                  <a:lnTo>
                    <a:pt x="550" y="124"/>
                  </a:lnTo>
                  <a:lnTo>
                    <a:pt x="552" y="140"/>
                  </a:lnTo>
                  <a:lnTo>
                    <a:pt x="552" y="146"/>
                  </a:lnTo>
                  <a:lnTo>
                    <a:pt x="490" y="174"/>
                  </a:lnTo>
                  <a:lnTo>
                    <a:pt x="482" y="158"/>
                  </a:lnTo>
                  <a:lnTo>
                    <a:pt x="532" y="134"/>
                  </a:lnTo>
                  <a:lnTo>
                    <a:pt x="532" y="134"/>
                  </a:lnTo>
                  <a:lnTo>
                    <a:pt x="530" y="122"/>
                  </a:lnTo>
                  <a:lnTo>
                    <a:pt x="526" y="110"/>
                  </a:lnTo>
                  <a:lnTo>
                    <a:pt x="518" y="100"/>
                  </a:lnTo>
                  <a:lnTo>
                    <a:pt x="510" y="88"/>
                  </a:lnTo>
                  <a:lnTo>
                    <a:pt x="498" y="78"/>
                  </a:lnTo>
                  <a:lnTo>
                    <a:pt x="484" y="68"/>
                  </a:lnTo>
                  <a:lnTo>
                    <a:pt x="470" y="60"/>
                  </a:lnTo>
                  <a:lnTo>
                    <a:pt x="452" y="52"/>
                  </a:lnTo>
                  <a:lnTo>
                    <a:pt x="434" y="44"/>
                  </a:lnTo>
                  <a:lnTo>
                    <a:pt x="414" y="38"/>
                  </a:lnTo>
                  <a:lnTo>
                    <a:pt x="372" y="26"/>
                  </a:lnTo>
                  <a:lnTo>
                    <a:pt x="326" y="20"/>
                  </a:lnTo>
                  <a:lnTo>
                    <a:pt x="300" y="18"/>
                  </a:lnTo>
                  <a:lnTo>
                    <a:pt x="276" y="18"/>
                  </a:lnTo>
                  <a:lnTo>
                    <a:pt x="276" y="18"/>
                  </a:lnTo>
                  <a:lnTo>
                    <a:pt x="250" y="18"/>
                  </a:lnTo>
                  <a:lnTo>
                    <a:pt x="226" y="20"/>
                  </a:lnTo>
                  <a:lnTo>
                    <a:pt x="178" y="26"/>
                  </a:lnTo>
                  <a:lnTo>
                    <a:pt x="156" y="32"/>
                  </a:lnTo>
                  <a:lnTo>
                    <a:pt x="134" y="38"/>
                  </a:lnTo>
                  <a:lnTo>
                    <a:pt x="116" y="44"/>
                  </a:lnTo>
                  <a:lnTo>
                    <a:pt x="98" y="52"/>
                  </a:lnTo>
                  <a:lnTo>
                    <a:pt x="80" y="60"/>
                  </a:lnTo>
                  <a:lnTo>
                    <a:pt x="66" y="70"/>
                  </a:lnTo>
                  <a:lnTo>
                    <a:pt x="52" y="80"/>
                  </a:lnTo>
                  <a:lnTo>
                    <a:pt x="40" y="90"/>
                  </a:lnTo>
                  <a:lnTo>
                    <a:pt x="32" y="100"/>
                  </a:lnTo>
                  <a:lnTo>
                    <a:pt x="24" y="112"/>
                  </a:lnTo>
                  <a:lnTo>
                    <a:pt x="20" y="124"/>
                  </a:lnTo>
                  <a:lnTo>
                    <a:pt x="18" y="136"/>
                  </a:lnTo>
                  <a:lnTo>
                    <a:pt x="62" y="168"/>
                  </a:lnTo>
                  <a:lnTo>
                    <a:pt x="52" y="18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12FE3B51-EBDE-683A-FEBE-6128255033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650" y="1806720"/>
              <a:ext cx="389287" cy="126828"/>
            </a:xfrm>
            <a:custGeom>
              <a:avLst/>
              <a:gdLst>
                <a:gd name="T0" fmla="*/ 166 w 834"/>
                <a:gd name="T1" fmla="*/ 284 h 284"/>
                <a:gd name="T2" fmla="*/ 0 w 834"/>
                <a:gd name="T3" fmla="*/ 202 h 284"/>
                <a:gd name="T4" fmla="*/ 226 w 834"/>
                <a:gd name="T5" fmla="*/ 92 h 284"/>
                <a:gd name="T6" fmla="*/ 418 w 834"/>
                <a:gd name="T7" fmla="*/ 0 h 284"/>
                <a:gd name="T8" fmla="*/ 636 w 834"/>
                <a:gd name="T9" fmla="*/ 106 h 284"/>
                <a:gd name="T10" fmla="*/ 834 w 834"/>
                <a:gd name="T11" fmla="*/ 208 h 284"/>
                <a:gd name="T12" fmla="*/ 678 w 834"/>
                <a:gd name="T13" fmla="*/ 274 h 284"/>
                <a:gd name="T14" fmla="*/ 672 w 834"/>
                <a:gd name="T15" fmla="*/ 258 h 284"/>
                <a:gd name="T16" fmla="*/ 792 w 834"/>
                <a:gd name="T17" fmla="*/ 206 h 284"/>
                <a:gd name="T18" fmla="*/ 628 w 834"/>
                <a:gd name="T19" fmla="*/ 122 h 284"/>
                <a:gd name="T20" fmla="*/ 418 w 834"/>
                <a:gd name="T21" fmla="*/ 20 h 284"/>
                <a:gd name="T22" fmla="*/ 232 w 834"/>
                <a:gd name="T23" fmla="*/ 108 h 284"/>
                <a:gd name="T24" fmla="*/ 42 w 834"/>
                <a:gd name="T25" fmla="*/ 202 h 284"/>
                <a:gd name="T26" fmla="*/ 174 w 834"/>
                <a:gd name="T27" fmla="*/ 268 h 284"/>
                <a:gd name="T28" fmla="*/ 166 w 834"/>
                <a:gd name="T2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34" h="284">
                  <a:moveTo>
                    <a:pt x="166" y="284"/>
                  </a:moveTo>
                  <a:lnTo>
                    <a:pt x="0" y="202"/>
                  </a:lnTo>
                  <a:lnTo>
                    <a:pt x="226" y="92"/>
                  </a:lnTo>
                  <a:lnTo>
                    <a:pt x="418" y="0"/>
                  </a:lnTo>
                  <a:lnTo>
                    <a:pt x="636" y="106"/>
                  </a:lnTo>
                  <a:lnTo>
                    <a:pt x="834" y="208"/>
                  </a:lnTo>
                  <a:lnTo>
                    <a:pt x="678" y="274"/>
                  </a:lnTo>
                  <a:lnTo>
                    <a:pt x="672" y="258"/>
                  </a:lnTo>
                  <a:lnTo>
                    <a:pt x="792" y="206"/>
                  </a:lnTo>
                  <a:lnTo>
                    <a:pt x="628" y="122"/>
                  </a:lnTo>
                  <a:lnTo>
                    <a:pt x="418" y="20"/>
                  </a:lnTo>
                  <a:lnTo>
                    <a:pt x="232" y="108"/>
                  </a:lnTo>
                  <a:lnTo>
                    <a:pt x="42" y="202"/>
                  </a:lnTo>
                  <a:lnTo>
                    <a:pt x="174" y="268"/>
                  </a:lnTo>
                  <a:lnTo>
                    <a:pt x="166" y="28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AD1B2ADA-289C-55DF-8155-2D19B445E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6997" y="1904967"/>
              <a:ext cx="8402" cy="75025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E333EDB1-1C85-070F-75A3-587F2F7533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2061" y="1975526"/>
              <a:ext cx="38275" cy="36619"/>
            </a:xfrm>
            <a:custGeom>
              <a:avLst/>
              <a:gdLst>
                <a:gd name="T0" fmla="*/ 40 w 82"/>
                <a:gd name="T1" fmla="*/ 82 h 82"/>
                <a:gd name="T2" fmla="*/ 40 w 82"/>
                <a:gd name="T3" fmla="*/ 82 h 82"/>
                <a:gd name="T4" fmla="*/ 32 w 82"/>
                <a:gd name="T5" fmla="*/ 82 h 82"/>
                <a:gd name="T6" fmla="*/ 24 w 82"/>
                <a:gd name="T7" fmla="*/ 80 h 82"/>
                <a:gd name="T8" fmla="*/ 18 w 82"/>
                <a:gd name="T9" fmla="*/ 76 h 82"/>
                <a:gd name="T10" fmla="*/ 12 w 82"/>
                <a:gd name="T11" fmla="*/ 70 h 82"/>
                <a:gd name="T12" fmla="*/ 6 w 82"/>
                <a:gd name="T13" fmla="*/ 64 h 82"/>
                <a:gd name="T14" fmla="*/ 2 w 82"/>
                <a:gd name="T15" fmla="*/ 58 h 82"/>
                <a:gd name="T16" fmla="*/ 0 w 82"/>
                <a:gd name="T17" fmla="*/ 50 h 82"/>
                <a:gd name="T18" fmla="*/ 0 w 82"/>
                <a:gd name="T19" fmla="*/ 42 h 82"/>
                <a:gd name="T20" fmla="*/ 0 w 82"/>
                <a:gd name="T21" fmla="*/ 42 h 82"/>
                <a:gd name="T22" fmla="*/ 0 w 82"/>
                <a:gd name="T23" fmla="*/ 34 h 82"/>
                <a:gd name="T24" fmla="*/ 2 w 82"/>
                <a:gd name="T25" fmla="*/ 26 h 82"/>
                <a:gd name="T26" fmla="*/ 6 w 82"/>
                <a:gd name="T27" fmla="*/ 20 h 82"/>
                <a:gd name="T28" fmla="*/ 12 w 82"/>
                <a:gd name="T29" fmla="*/ 12 h 82"/>
                <a:gd name="T30" fmla="*/ 18 w 82"/>
                <a:gd name="T31" fmla="*/ 8 h 82"/>
                <a:gd name="T32" fmla="*/ 24 w 82"/>
                <a:gd name="T33" fmla="*/ 4 h 82"/>
                <a:gd name="T34" fmla="*/ 32 w 82"/>
                <a:gd name="T35" fmla="*/ 2 h 82"/>
                <a:gd name="T36" fmla="*/ 40 w 82"/>
                <a:gd name="T37" fmla="*/ 0 h 82"/>
                <a:gd name="T38" fmla="*/ 40 w 82"/>
                <a:gd name="T39" fmla="*/ 0 h 82"/>
                <a:gd name="T40" fmla="*/ 48 w 82"/>
                <a:gd name="T41" fmla="*/ 2 h 82"/>
                <a:gd name="T42" fmla="*/ 56 w 82"/>
                <a:gd name="T43" fmla="*/ 4 h 82"/>
                <a:gd name="T44" fmla="*/ 64 w 82"/>
                <a:gd name="T45" fmla="*/ 8 h 82"/>
                <a:gd name="T46" fmla="*/ 70 w 82"/>
                <a:gd name="T47" fmla="*/ 12 h 82"/>
                <a:gd name="T48" fmla="*/ 74 w 82"/>
                <a:gd name="T49" fmla="*/ 20 h 82"/>
                <a:gd name="T50" fmla="*/ 78 w 82"/>
                <a:gd name="T51" fmla="*/ 26 h 82"/>
                <a:gd name="T52" fmla="*/ 80 w 82"/>
                <a:gd name="T53" fmla="*/ 34 h 82"/>
                <a:gd name="T54" fmla="*/ 82 w 82"/>
                <a:gd name="T55" fmla="*/ 42 h 82"/>
                <a:gd name="T56" fmla="*/ 82 w 82"/>
                <a:gd name="T57" fmla="*/ 42 h 82"/>
                <a:gd name="T58" fmla="*/ 80 w 82"/>
                <a:gd name="T59" fmla="*/ 50 h 82"/>
                <a:gd name="T60" fmla="*/ 78 w 82"/>
                <a:gd name="T61" fmla="*/ 58 h 82"/>
                <a:gd name="T62" fmla="*/ 74 w 82"/>
                <a:gd name="T63" fmla="*/ 64 h 82"/>
                <a:gd name="T64" fmla="*/ 70 w 82"/>
                <a:gd name="T65" fmla="*/ 70 h 82"/>
                <a:gd name="T66" fmla="*/ 64 w 82"/>
                <a:gd name="T67" fmla="*/ 76 h 82"/>
                <a:gd name="T68" fmla="*/ 56 w 82"/>
                <a:gd name="T69" fmla="*/ 80 h 82"/>
                <a:gd name="T70" fmla="*/ 48 w 82"/>
                <a:gd name="T71" fmla="*/ 82 h 82"/>
                <a:gd name="T72" fmla="*/ 40 w 82"/>
                <a:gd name="T73" fmla="*/ 82 h 82"/>
                <a:gd name="T74" fmla="*/ 40 w 82"/>
                <a:gd name="T75" fmla="*/ 82 h 82"/>
                <a:gd name="T76" fmla="*/ 40 w 82"/>
                <a:gd name="T77" fmla="*/ 18 h 82"/>
                <a:gd name="T78" fmla="*/ 40 w 82"/>
                <a:gd name="T79" fmla="*/ 18 h 82"/>
                <a:gd name="T80" fmla="*/ 32 w 82"/>
                <a:gd name="T81" fmla="*/ 20 h 82"/>
                <a:gd name="T82" fmla="*/ 24 w 82"/>
                <a:gd name="T83" fmla="*/ 26 h 82"/>
                <a:gd name="T84" fmla="*/ 18 w 82"/>
                <a:gd name="T85" fmla="*/ 32 h 82"/>
                <a:gd name="T86" fmla="*/ 18 w 82"/>
                <a:gd name="T87" fmla="*/ 42 h 82"/>
                <a:gd name="T88" fmla="*/ 18 w 82"/>
                <a:gd name="T89" fmla="*/ 42 h 82"/>
                <a:gd name="T90" fmla="*/ 18 w 82"/>
                <a:gd name="T91" fmla="*/ 50 h 82"/>
                <a:gd name="T92" fmla="*/ 24 w 82"/>
                <a:gd name="T93" fmla="*/ 58 h 82"/>
                <a:gd name="T94" fmla="*/ 32 w 82"/>
                <a:gd name="T95" fmla="*/ 64 h 82"/>
                <a:gd name="T96" fmla="*/ 40 w 82"/>
                <a:gd name="T97" fmla="*/ 64 h 82"/>
                <a:gd name="T98" fmla="*/ 40 w 82"/>
                <a:gd name="T99" fmla="*/ 64 h 82"/>
                <a:gd name="T100" fmla="*/ 50 w 82"/>
                <a:gd name="T101" fmla="*/ 64 h 82"/>
                <a:gd name="T102" fmla="*/ 56 w 82"/>
                <a:gd name="T103" fmla="*/ 58 h 82"/>
                <a:gd name="T104" fmla="*/ 62 w 82"/>
                <a:gd name="T105" fmla="*/ 50 h 82"/>
                <a:gd name="T106" fmla="*/ 64 w 82"/>
                <a:gd name="T107" fmla="*/ 42 h 82"/>
                <a:gd name="T108" fmla="*/ 64 w 82"/>
                <a:gd name="T109" fmla="*/ 42 h 82"/>
                <a:gd name="T110" fmla="*/ 62 w 82"/>
                <a:gd name="T111" fmla="*/ 32 h 82"/>
                <a:gd name="T112" fmla="*/ 56 w 82"/>
                <a:gd name="T113" fmla="*/ 26 h 82"/>
                <a:gd name="T114" fmla="*/ 50 w 82"/>
                <a:gd name="T115" fmla="*/ 20 h 82"/>
                <a:gd name="T116" fmla="*/ 40 w 82"/>
                <a:gd name="T117" fmla="*/ 18 h 82"/>
                <a:gd name="T118" fmla="*/ 40 w 82"/>
                <a:gd name="T119" fmla="*/ 1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2" h="82">
                  <a:moveTo>
                    <a:pt x="40" y="82"/>
                  </a:moveTo>
                  <a:lnTo>
                    <a:pt x="40" y="8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2" y="70"/>
                  </a:lnTo>
                  <a:lnTo>
                    <a:pt x="6" y="64"/>
                  </a:lnTo>
                  <a:lnTo>
                    <a:pt x="2" y="58"/>
                  </a:lnTo>
                  <a:lnTo>
                    <a:pt x="0" y="5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20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8" y="2"/>
                  </a:lnTo>
                  <a:lnTo>
                    <a:pt x="56" y="4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4" y="20"/>
                  </a:lnTo>
                  <a:lnTo>
                    <a:pt x="78" y="26"/>
                  </a:lnTo>
                  <a:lnTo>
                    <a:pt x="80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50"/>
                  </a:lnTo>
                  <a:lnTo>
                    <a:pt x="78" y="58"/>
                  </a:lnTo>
                  <a:lnTo>
                    <a:pt x="74" y="64"/>
                  </a:lnTo>
                  <a:lnTo>
                    <a:pt x="70" y="70"/>
                  </a:lnTo>
                  <a:lnTo>
                    <a:pt x="64" y="76"/>
                  </a:lnTo>
                  <a:lnTo>
                    <a:pt x="56" y="80"/>
                  </a:lnTo>
                  <a:lnTo>
                    <a:pt x="48" y="82"/>
                  </a:lnTo>
                  <a:lnTo>
                    <a:pt x="40" y="82"/>
                  </a:lnTo>
                  <a:lnTo>
                    <a:pt x="40" y="82"/>
                  </a:lnTo>
                  <a:close/>
                  <a:moveTo>
                    <a:pt x="40" y="18"/>
                  </a:moveTo>
                  <a:lnTo>
                    <a:pt x="40" y="18"/>
                  </a:lnTo>
                  <a:lnTo>
                    <a:pt x="32" y="20"/>
                  </a:lnTo>
                  <a:lnTo>
                    <a:pt x="24" y="26"/>
                  </a:lnTo>
                  <a:lnTo>
                    <a:pt x="18" y="3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18" y="50"/>
                  </a:lnTo>
                  <a:lnTo>
                    <a:pt x="24" y="58"/>
                  </a:lnTo>
                  <a:lnTo>
                    <a:pt x="32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50" y="64"/>
                  </a:lnTo>
                  <a:lnTo>
                    <a:pt x="56" y="58"/>
                  </a:lnTo>
                  <a:lnTo>
                    <a:pt x="62" y="50"/>
                  </a:lnTo>
                  <a:lnTo>
                    <a:pt x="64" y="42"/>
                  </a:lnTo>
                  <a:lnTo>
                    <a:pt x="64" y="42"/>
                  </a:lnTo>
                  <a:lnTo>
                    <a:pt x="62" y="32"/>
                  </a:lnTo>
                  <a:lnTo>
                    <a:pt x="56" y="26"/>
                  </a:ln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21D2571-D431-EB87-FCEA-F3BC3437F357}"/>
              </a:ext>
            </a:extLst>
          </p:cNvPr>
          <p:cNvSpPr txBox="1"/>
          <p:nvPr/>
        </p:nvSpPr>
        <p:spPr>
          <a:xfrm>
            <a:off x="1514692" y="2215088"/>
            <a:ext cx="1221577" cy="350865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People and Skills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BB137DE-45C7-0399-16B2-6E90D3C17392}"/>
              </a:ext>
            </a:extLst>
          </p:cNvPr>
          <p:cNvGrpSpPr/>
          <p:nvPr/>
        </p:nvGrpSpPr>
        <p:grpSpPr>
          <a:xfrm>
            <a:off x="1837503" y="2852613"/>
            <a:ext cx="566977" cy="461703"/>
            <a:chOff x="-587296" y="3632065"/>
            <a:chExt cx="382109" cy="312722"/>
          </a:xfrm>
        </p:grpSpPr>
        <p:sp>
          <p:nvSpPr>
            <p:cNvPr id="23" name="Rectangle 90">
              <a:extLst>
                <a:ext uri="{FF2B5EF4-FFF2-40B4-BE49-F238E27FC236}">
                  <a16:creationId xmlns:a16="http://schemas.microsoft.com/office/drawing/2014/main" id="{AF7E8DF4-33AE-5F55-2F48-D98E71170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87296" y="3859657"/>
              <a:ext cx="237834" cy="7818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4" name="Freeform 91">
              <a:extLst>
                <a:ext uri="{FF2B5EF4-FFF2-40B4-BE49-F238E27FC236}">
                  <a16:creationId xmlns:a16="http://schemas.microsoft.com/office/drawing/2014/main" id="{A1B2AE88-B311-95E7-AFC6-021A5E84A9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26963" y="3745861"/>
              <a:ext cx="63831" cy="121614"/>
            </a:xfrm>
            <a:custGeom>
              <a:avLst/>
              <a:gdLst>
                <a:gd name="T0" fmla="*/ 146 w 146"/>
                <a:gd name="T1" fmla="*/ 280 h 280"/>
                <a:gd name="T2" fmla="*/ 0 w 146"/>
                <a:gd name="T3" fmla="*/ 280 h 280"/>
                <a:gd name="T4" fmla="*/ 0 w 146"/>
                <a:gd name="T5" fmla="*/ 0 h 280"/>
                <a:gd name="T6" fmla="*/ 146 w 146"/>
                <a:gd name="T7" fmla="*/ 0 h 280"/>
                <a:gd name="T8" fmla="*/ 146 w 146"/>
                <a:gd name="T9" fmla="*/ 280 h 280"/>
                <a:gd name="T10" fmla="*/ 18 w 146"/>
                <a:gd name="T11" fmla="*/ 262 h 280"/>
                <a:gd name="T12" fmla="*/ 128 w 146"/>
                <a:gd name="T13" fmla="*/ 262 h 280"/>
                <a:gd name="T14" fmla="*/ 128 w 146"/>
                <a:gd name="T15" fmla="*/ 18 h 280"/>
                <a:gd name="T16" fmla="*/ 18 w 146"/>
                <a:gd name="T17" fmla="*/ 18 h 280"/>
                <a:gd name="T18" fmla="*/ 18 w 146"/>
                <a:gd name="T19" fmla="*/ 262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280">
                  <a:moveTo>
                    <a:pt x="146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280"/>
                  </a:lnTo>
                  <a:close/>
                  <a:moveTo>
                    <a:pt x="18" y="262"/>
                  </a:moveTo>
                  <a:lnTo>
                    <a:pt x="128" y="262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262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5" name="Freeform 92">
              <a:extLst>
                <a:ext uri="{FF2B5EF4-FFF2-40B4-BE49-F238E27FC236}">
                  <a16:creationId xmlns:a16="http://schemas.microsoft.com/office/drawing/2014/main" id="{A4700711-5E42-6C0A-67E4-832AE36C5E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39524" y="3696347"/>
              <a:ext cx="63831" cy="171128"/>
            </a:xfrm>
            <a:custGeom>
              <a:avLst/>
              <a:gdLst>
                <a:gd name="T0" fmla="*/ 146 w 146"/>
                <a:gd name="T1" fmla="*/ 394 h 394"/>
                <a:gd name="T2" fmla="*/ 0 w 146"/>
                <a:gd name="T3" fmla="*/ 394 h 394"/>
                <a:gd name="T4" fmla="*/ 0 w 146"/>
                <a:gd name="T5" fmla="*/ 0 h 394"/>
                <a:gd name="T6" fmla="*/ 146 w 146"/>
                <a:gd name="T7" fmla="*/ 0 h 394"/>
                <a:gd name="T8" fmla="*/ 146 w 146"/>
                <a:gd name="T9" fmla="*/ 394 h 394"/>
                <a:gd name="T10" fmla="*/ 18 w 146"/>
                <a:gd name="T11" fmla="*/ 376 h 394"/>
                <a:gd name="T12" fmla="*/ 128 w 146"/>
                <a:gd name="T13" fmla="*/ 376 h 394"/>
                <a:gd name="T14" fmla="*/ 128 w 146"/>
                <a:gd name="T15" fmla="*/ 18 h 394"/>
                <a:gd name="T16" fmla="*/ 18 w 146"/>
                <a:gd name="T17" fmla="*/ 18 h 394"/>
                <a:gd name="T18" fmla="*/ 18 w 146"/>
                <a:gd name="T19" fmla="*/ 376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394">
                  <a:moveTo>
                    <a:pt x="146" y="394"/>
                  </a:moveTo>
                  <a:lnTo>
                    <a:pt x="0" y="394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394"/>
                  </a:lnTo>
                  <a:close/>
                  <a:moveTo>
                    <a:pt x="18" y="376"/>
                  </a:moveTo>
                  <a:lnTo>
                    <a:pt x="128" y="376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376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6" name="Freeform 93">
              <a:extLst>
                <a:ext uri="{FF2B5EF4-FFF2-40B4-BE49-F238E27FC236}">
                  <a16:creationId xmlns:a16="http://schemas.microsoft.com/office/drawing/2014/main" id="{D2E6DA40-33D9-324C-1B22-FFB37476E9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57331" y="3793638"/>
              <a:ext cx="152144" cy="151149"/>
            </a:xfrm>
            <a:custGeom>
              <a:avLst/>
              <a:gdLst>
                <a:gd name="T0" fmla="*/ 156 w 348"/>
                <a:gd name="T1" fmla="*/ 348 h 348"/>
                <a:gd name="T2" fmla="*/ 106 w 348"/>
                <a:gd name="T3" fmla="*/ 336 h 348"/>
                <a:gd name="T4" fmla="*/ 64 w 348"/>
                <a:gd name="T5" fmla="*/ 308 h 348"/>
                <a:gd name="T6" fmla="*/ 30 w 348"/>
                <a:gd name="T7" fmla="*/ 272 h 348"/>
                <a:gd name="T8" fmla="*/ 8 w 348"/>
                <a:gd name="T9" fmla="*/ 226 h 348"/>
                <a:gd name="T10" fmla="*/ 0 w 348"/>
                <a:gd name="T11" fmla="*/ 174 h 348"/>
                <a:gd name="T12" fmla="*/ 4 w 348"/>
                <a:gd name="T13" fmla="*/ 140 h 348"/>
                <a:gd name="T14" fmla="*/ 20 w 348"/>
                <a:gd name="T15" fmla="*/ 92 h 348"/>
                <a:gd name="T16" fmla="*/ 50 w 348"/>
                <a:gd name="T17" fmla="*/ 50 h 348"/>
                <a:gd name="T18" fmla="*/ 92 w 348"/>
                <a:gd name="T19" fmla="*/ 20 h 348"/>
                <a:gd name="T20" fmla="*/ 140 w 348"/>
                <a:gd name="T21" fmla="*/ 4 h 348"/>
                <a:gd name="T22" fmla="*/ 174 w 348"/>
                <a:gd name="T23" fmla="*/ 0 h 348"/>
                <a:gd name="T24" fmla="*/ 226 w 348"/>
                <a:gd name="T25" fmla="*/ 8 h 348"/>
                <a:gd name="T26" fmla="*/ 272 w 348"/>
                <a:gd name="T27" fmla="*/ 30 h 348"/>
                <a:gd name="T28" fmla="*/ 308 w 348"/>
                <a:gd name="T29" fmla="*/ 64 h 348"/>
                <a:gd name="T30" fmla="*/ 336 w 348"/>
                <a:gd name="T31" fmla="*/ 106 h 348"/>
                <a:gd name="T32" fmla="*/ 348 w 348"/>
                <a:gd name="T33" fmla="*/ 156 h 348"/>
                <a:gd name="T34" fmla="*/ 348 w 348"/>
                <a:gd name="T35" fmla="*/ 192 h 348"/>
                <a:gd name="T36" fmla="*/ 336 w 348"/>
                <a:gd name="T37" fmla="*/ 242 h 348"/>
                <a:gd name="T38" fmla="*/ 308 w 348"/>
                <a:gd name="T39" fmla="*/ 286 h 348"/>
                <a:gd name="T40" fmla="*/ 272 w 348"/>
                <a:gd name="T41" fmla="*/ 320 h 348"/>
                <a:gd name="T42" fmla="*/ 226 w 348"/>
                <a:gd name="T43" fmla="*/ 342 h 348"/>
                <a:gd name="T44" fmla="*/ 174 w 348"/>
                <a:gd name="T45" fmla="*/ 348 h 348"/>
                <a:gd name="T46" fmla="*/ 174 w 348"/>
                <a:gd name="T47" fmla="*/ 18 h 348"/>
                <a:gd name="T48" fmla="*/ 128 w 348"/>
                <a:gd name="T49" fmla="*/ 24 h 348"/>
                <a:gd name="T50" fmla="*/ 86 w 348"/>
                <a:gd name="T51" fmla="*/ 44 h 348"/>
                <a:gd name="T52" fmla="*/ 54 w 348"/>
                <a:gd name="T53" fmla="*/ 74 h 348"/>
                <a:gd name="T54" fmla="*/ 30 w 348"/>
                <a:gd name="T55" fmla="*/ 114 h 348"/>
                <a:gd name="T56" fmla="*/ 18 w 348"/>
                <a:gd name="T57" fmla="*/ 158 h 348"/>
                <a:gd name="T58" fmla="*/ 18 w 348"/>
                <a:gd name="T59" fmla="*/ 190 h 348"/>
                <a:gd name="T60" fmla="*/ 30 w 348"/>
                <a:gd name="T61" fmla="*/ 236 h 348"/>
                <a:gd name="T62" fmla="*/ 54 w 348"/>
                <a:gd name="T63" fmla="*/ 274 h 348"/>
                <a:gd name="T64" fmla="*/ 86 w 348"/>
                <a:gd name="T65" fmla="*/ 304 h 348"/>
                <a:gd name="T66" fmla="*/ 128 w 348"/>
                <a:gd name="T67" fmla="*/ 324 h 348"/>
                <a:gd name="T68" fmla="*/ 174 w 348"/>
                <a:gd name="T69" fmla="*/ 330 h 348"/>
                <a:gd name="T70" fmla="*/ 206 w 348"/>
                <a:gd name="T71" fmla="*/ 328 h 348"/>
                <a:gd name="T72" fmla="*/ 248 w 348"/>
                <a:gd name="T73" fmla="*/ 312 h 348"/>
                <a:gd name="T74" fmla="*/ 284 w 348"/>
                <a:gd name="T75" fmla="*/ 284 h 348"/>
                <a:gd name="T76" fmla="*/ 312 w 348"/>
                <a:gd name="T77" fmla="*/ 248 h 348"/>
                <a:gd name="T78" fmla="*/ 328 w 348"/>
                <a:gd name="T79" fmla="*/ 206 h 348"/>
                <a:gd name="T80" fmla="*/ 330 w 348"/>
                <a:gd name="T81" fmla="*/ 174 h 348"/>
                <a:gd name="T82" fmla="*/ 324 w 348"/>
                <a:gd name="T83" fmla="*/ 128 h 348"/>
                <a:gd name="T84" fmla="*/ 304 w 348"/>
                <a:gd name="T85" fmla="*/ 86 h 348"/>
                <a:gd name="T86" fmla="*/ 274 w 348"/>
                <a:gd name="T87" fmla="*/ 54 h 348"/>
                <a:gd name="T88" fmla="*/ 236 w 348"/>
                <a:gd name="T89" fmla="*/ 30 h 348"/>
                <a:gd name="T90" fmla="*/ 190 w 348"/>
                <a:gd name="T91" fmla="*/ 1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" h="348">
                  <a:moveTo>
                    <a:pt x="174" y="348"/>
                  </a:moveTo>
                  <a:lnTo>
                    <a:pt x="174" y="348"/>
                  </a:lnTo>
                  <a:lnTo>
                    <a:pt x="156" y="348"/>
                  </a:lnTo>
                  <a:lnTo>
                    <a:pt x="140" y="346"/>
                  </a:lnTo>
                  <a:lnTo>
                    <a:pt x="122" y="342"/>
                  </a:lnTo>
                  <a:lnTo>
                    <a:pt x="106" y="336"/>
                  </a:lnTo>
                  <a:lnTo>
                    <a:pt x="92" y="328"/>
                  </a:lnTo>
                  <a:lnTo>
                    <a:pt x="76" y="320"/>
                  </a:lnTo>
                  <a:lnTo>
                    <a:pt x="64" y="308"/>
                  </a:lnTo>
                  <a:lnTo>
                    <a:pt x="50" y="298"/>
                  </a:lnTo>
                  <a:lnTo>
                    <a:pt x="40" y="286"/>
                  </a:lnTo>
                  <a:lnTo>
                    <a:pt x="30" y="272"/>
                  </a:lnTo>
                  <a:lnTo>
                    <a:pt x="20" y="258"/>
                  </a:lnTo>
                  <a:lnTo>
                    <a:pt x="14" y="242"/>
                  </a:lnTo>
                  <a:lnTo>
                    <a:pt x="8" y="226"/>
                  </a:lnTo>
                  <a:lnTo>
                    <a:pt x="4" y="210"/>
                  </a:lnTo>
                  <a:lnTo>
                    <a:pt x="0" y="192"/>
                  </a:lnTo>
                  <a:lnTo>
                    <a:pt x="0" y="174"/>
                  </a:lnTo>
                  <a:lnTo>
                    <a:pt x="0" y="174"/>
                  </a:lnTo>
                  <a:lnTo>
                    <a:pt x="0" y="156"/>
                  </a:lnTo>
                  <a:lnTo>
                    <a:pt x="4" y="140"/>
                  </a:lnTo>
                  <a:lnTo>
                    <a:pt x="8" y="122"/>
                  </a:lnTo>
                  <a:lnTo>
                    <a:pt x="14" y="106"/>
                  </a:lnTo>
                  <a:lnTo>
                    <a:pt x="20" y="92"/>
                  </a:lnTo>
                  <a:lnTo>
                    <a:pt x="30" y="76"/>
                  </a:lnTo>
                  <a:lnTo>
                    <a:pt x="40" y="64"/>
                  </a:lnTo>
                  <a:lnTo>
                    <a:pt x="50" y="50"/>
                  </a:lnTo>
                  <a:lnTo>
                    <a:pt x="64" y="40"/>
                  </a:lnTo>
                  <a:lnTo>
                    <a:pt x="76" y="30"/>
                  </a:lnTo>
                  <a:lnTo>
                    <a:pt x="92" y="20"/>
                  </a:lnTo>
                  <a:lnTo>
                    <a:pt x="106" y="14"/>
                  </a:lnTo>
                  <a:lnTo>
                    <a:pt x="122" y="8"/>
                  </a:lnTo>
                  <a:lnTo>
                    <a:pt x="140" y="4"/>
                  </a:lnTo>
                  <a:lnTo>
                    <a:pt x="156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10" y="4"/>
                  </a:lnTo>
                  <a:lnTo>
                    <a:pt x="226" y="8"/>
                  </a:lnTo>
                  <a:lnTo>
                    <a:pt x="242" y="14"/>
                  </a:lnTo>
                  <a:lnTo>
                    <a:pt x="258" y="20"/>
                  </a:lnTo>
                  <a:lnTo>
                    <a:pt x="272" y="30"/>
                  </a:lnTo>
                  <a:lnTo>
                    <a:pt x="286" y="40"/>
                  </a:lnTo>
                  <a:lnTo>
                    <a:pt x="298" y="50"/>
                  </a:lnTo>
                  <a:lnTo>
                    <a:pt x="308" y="64"/>
                  </a:lnTo>
                  <a:lnTo>
                    <a:pt x="318" y="76"/>
                  </a:lnTo>
                  <a:lnTo>
                    <a:pt x="328" y="92"/>
                  </a:lnTo>
                  <a:lnTo>
                    <a:pt x="336" y="106"/>
                  </a:lnTo>
                  <a:lnTo>
                    <a:pt x="340" y="122"/>
                  </a:lnTo>
                  <a:lnTo>
                    <a:pt x="346" y="140"/>
                  </a:lnTo>
                  <a:lnTo>
                    <a:pt x="348" y="156"/>
                  </a:lnTo>
                  <a:lnTo>
                    <a:pt x="348" y="174"/>
                  </a:lnTo>
                  <a:lnTo>
                    <a:pt x="348" y="174"/>
                  </a:lnTo>
                  <a:lnTo>
                    <a:pt x="348" y="192"/>
                  </a:lnTo>
                  <a:lnTo>
                    <a:pt x="346" y="210"/>
                  </a:lnTo>
                  <a:lnTo>
                    <a:pt x="340" y="226"/>
                  </a:lnTo>
                  <a:lnTo>
                    <a:pt x="336" y="242"/>
                  </a:lnTo>
                  <a:lnTo>
                    <a:pt x="328" y="258"/>
                  </a:lnTo>
                  <a:lnTo>
                    <a:pt x="318" y="272"/>
                  </a:lnTo>
                  <a:lnTo>
                    <a:pt x="308" y="286"/>
                  </a:lnTo>
                  <a:lnTo>
                    <a:pt x="298" y="298"/>
                  </a:lnTo>
                  <a:lnTo>
                    <a:pt x="286" y="308"/>
                  </a:lnTo>
                  <a:lnTo>
                    <a:pt x="272" y="320"/>
                  </a:lnTo>
                  <a:lnTo>
                    <a:pt x="258" y="328"/>
                  </a:lnTo>
                  <a:lnTo>
                    <a:pt x="242" y="336"/>
                  </a:lnTo>
                  <a:lnTo>
                    <a:pt x="226" y="342"/>
                  </a:lnTo>
                  <a:lnTo>
                    <a:pt x="210" y="346"/>
                  </a:lnTo>
                  <a:lnTo>
                    <a:pt x="192" y="348"/>
                  </a:lnTo>
                  <a:lnTo>
                    <a:pt x="174" y="348"/>
                  </a:lnTo>
                  <a:lnTo>
                    <a:pt x="174" y="348"/>
                  </a:lnTo>
                  <a:close/>
                  <a:moveTo>
                    <a:pt x="174" y="18"/>
                  </a:moveTo>
                  <a:lnTo>
                    <a:pt x="174" y="18"/>
                  </a:lnTo>
                  <a:lnTo>
                    <a:pt x="158" y="18"/>
                  </a:lnTo>
                  <a:lnTo>
                    <a:pt x="142" y="20"/>
                  </a:lnTo>
                  <a:lnTo>
                    <a:pt x="128" y="24"/>
                  </a:lnTo>
                  <a:lnTo>
                    <a:pt x="114" y="30"/>
                  </a:lnTo>
                  <a:lnTo>
                    <a:pt x="100" y="36"/>
                  </a:lnTo>
                  <a:lnTo>
                    <a:pt x="86" y="44"/>
                  </a:lnTo>
                  <a:lnTo>
                    <a:pt x="74" y="54"/>
                  </a:lnTo>
                  <a:lnTo>
                    <a:pt x="64" y="64"/>
                  </a:lnTo>
                  <a:lnTo>
                    <a:pt x="54" y="74"/>
                  </a:lnTo>
                  <a:lnTo>
                    <a:pt x="44" y="86"/>
                  </a:lnTo>
                  <a:lnTo>
                    <a:pt x="36" y="100"/>
                  </a:lnTo>
                  <a:lnTo>
                    <a:pt x="30" y="114"/>
                  </a:lnTo>
                  <a:lnTo>
                    <a:pt x="24" y="128"/>
                  </a:lnTo>
                  <a:lnTo>
                    <a:pt x="20" y="142"/>
                  </a:lnTo>
                  <a:lnTo>
                    <a:pt x="18" y="158"/>
                  </a:lnTo>
                  <a:lnTo>
                    <a:pt x="18" y="174"/>
                  </a:lnTo>
                  <a:lnTo>
                    <a:pt x="18" y="174"/>
                  </a:lnTo>
                  <a:lnTo>
                    <a:pt x="18" y="190"/>
                  </a:lnTo>
                  <a:lnTo>
                    <a:pt x="20" y="206"/>
                  </a:lnTo>
                  <a:lnTo>
                    <a:pt x="24" y="220"/>
                  </a:lnTo>
                  <a:lnTo>
                    <a:pt x="30" y="236"/>
                  </a:lnTo>
                  <a:lnTo>
                    <a:pt x="36" y="248"/>
                  </a:lnTo>
                  <a:lnTo>
                    <a:pt x="44" y="262"/>
                  </a:lnTo>
                  <a:lnTo>
                    <a:pt x="54" y="274"/>
                  </a:lnTo>
                  <a:lnTo>
                    <a:pt x="64" y="284"/>
                  </a:lnTo>
                  <a:lnTo>
                    <a:pt x="74" y="296"/>
                  </a:lnTo>
                  <a:lnTo>
                    <a:pt x="86" y="304"/>
                  </a:lnTo>
                  <a:lnTo>
                    <a:pt x="100" y="312"/>
                  </a:lnTo>
                  <a:lnTo>
                    <a:pt x="114" y="318"/>
                  </a:lnTo>
                  <a:lnTo>
                    <a:pt x="128" y="324"/>
                  </a:lnTo>
                  <a:lnTo>
                    <a:pt x="142" y="328"/>
                  </a:lnTo>
                  <a:lnTo>
                    <a:pt x="158" y="330"/>
                  </a:lnTo>
                  <a:lnTo>
                    <a:pt x="174" y="330"/>
                  </a:lnTo>
                  <a:lnTo>
                    <a:pt x="174" y="330"/>
                  </a:lnTo>
                  <a:lnTo>
                    <a:pt x="190" y="330"/>
                  </a:lnTo>
                  <a:lnTo>
                    <a:pt x="206" y="328"/>
                  </a:lnTo>
                  <a:lnTo>
                    <a:pt x="220" y="324"/>
                  </a:lnTo>
                  <a:lnTo>
                    <a:pt x="236" y="318"/>
                  </a:lnTo>
                  <a:lnTo>
                    <a:pt x="248" y="312"/>
                  </a:lnTo>
                  <a:lnTo>
                    <a:pt x="262" y="304"/>
                  </a:lnTo>
                  <a:lnTo>
                    <a:pt x="274" y="296"/>
                  </a:lnTo>
                  <a:lnTo>
                    <a:pt x="284" y="284"/>
                  </a:lnTo>
                  <a:lnTo>
                    <a:pt x="296" y="274"/>
                  </a:lnTo>
                  <a:lnTo>
                    <a:pt x="304" y="262"/>
                  </a:lnTo>
                  <a:lnTo>
                    <a:pt x="312" y="248"/>
                  </a:lnTo>
                  <a:lnTo>
                    <a:pt x="318" y="236"/>
                  </a:lnTo>
                  <a:lnTo>
                    <a:pt x="324" y="220"/>
                  </a:lnTo>
                  <a:lnTo>
                    <a:pt x="328" y="206"/>
                  </a:lnTo>
                  <a:lnTo>
                    <a:pt x="330" y="190"/>
                  </a:lnTo>
                  <a:lnTo>
                    <a:pt x="330" y="174"/>
                  </a:lnTo>
                  <a:lnTo>
                    <a:pt x="330" y="174"/>
                  </a:lnTo>
                  <a:lnTo>
                    <a:pt x="330" y="158"/>
                  </a:lnTo>
                  <a:lnTo>
                    <a:pt x="328" y="142"/>
                  </a:lnTo>
                  <a:lnTo>
                    <a:pt x="324" y="128"/>
                  </a:lnTo>
                  <a:lnTo>
                    <a:pt x="318" y="114"/>
                  </a:lnTo>
                  <a:lnTo>
                    <a:pt x="312" y="100"/>
                  </a:lnTo>
                  <a:lnTo>
                    <a:pt x="304" y="86"/>
                  </a:lnTo>
                  <a:lnTo>
                    <a:pt x="296" y="74"/>
                  </a:lnTo>
                  <a:lnTo>
                    <a:pt x="284" y="64"/>
                  </a:lnTo>
                  <a:lnTo>
                    <a:pt x="274" y="54"/>
                  </a:lnTo>
                  <a:lnTo>
                    <a:pt x="262" y="44"/>
                  </a:lnTo>
                  <a:lnTo>
                    <a:pt x="248" y="36"/>
                  </a:lnTo>
                  <a:lnTo>
                    <a:pt x="236" y="30"/>
                  </a:lnTo>
                  <a:lnTo>
                    <a:pt x="220" y="24"/>
                  </a:lnTo>
                  <a:lnTo>
                    <a:pt x="206" y="20"/>
                  </a:lnTo>
                  <a:lnTo>
                    <a:pt x="190" y="18"/>
                  </a:lnTo>
                  <a:lnTo>
                    <a:pt x="174" y="18"/>
                  </a:lnTo>
                  <a:lnTo>
                    <a:pt x="174" y="1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7" name="Rectangle 94">
              <a:extLst>
                <a:ext uri="{FF2B5EF4-FFF2-40B4-BE49-F238E27FC236}">
                  <a16:creationId xmlns:a16="http://schemas.microsoft.com/office/drawing/2014/main" id="{C457EE58-C60E-B4AF-3319-76717A225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84757" y="3836203"/>
              <a:ext cx="7870" cy="80787"/>
            </a:xfrm>
            <a:prstGeom prst="rect">
              <a:avLst/>
            </a:pr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8" name="Freeform 96">
              <a:extLst>
                <a:ext uri="{FF2B5EF4-FFF2-40B4-BE49-F238E27FC236}">
                  <a16:creationId xmlns:a16="http://schemas.microsoft.com/office/drawing/2014/main" id="{0AEB83B9-0C92-6BD3-6D9C-E0FEDF14D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52085" y="3632065"/>
              <a:ext cx="63831" cy="210219"/>
            </a:xfrm>
            <a:custGeom>
              <a:avLst/>
              <a:gdLst>
                <a:gd name="T0" fmla="*/ 18 w 146"/>
                <a:gd name="T1" fmla="*/ 484 h 484"/>
                <a:gd name="T2" fmla="*/ 0 w 146"/>
                <a:gd name="T3" fmla="*/ 484 h 484"/>
                <a:gd name="T4" fmla="*/ 0 w 146"/>
                <a:gd name="T5" fmla="*/ 0 h 484"/>
                <a:gd name="T6" fmla="*/ 146 w 146"/>
                <a:gd name="T7" fmla="*/ 0 h 484"/>
                <a:gd name="T8" fmla="*/ 146 w 146"/>
                <a:gd name="T9" fmla="*/ 390 h 484"/>
                <a:gd name="T10" fmla="*/ 128 w 146"/>
                <a:gd name="T11" fmla="*/ 390 h 484"/>
                <a:gd name="T12" fmla="*/ 128 w 146"/>
                <a:gd name="T13" fmla="*/ 18 h 484"/>
                <a:gd name="T14" fmla="*/ 18 w 146"/>
                <a:gd name="T15" fmla="*/ 18 h 484"/>
                <a:gd name="T16" fmla="*/ 18 w 146"/>
                <a:gd name="T17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484">
                  <a:moveTo>
                    <a:pt x="18" y="484"/>
                  </a:moveTo>
                  <a:lnTo>
                    <a:pt x="0" y="484"/>
                  </a:lnTo>
                  <a:lnTo>
                    <a:pt x="0" y="0"/>
                  </a:lnTo>
                  <a:lnTo>
                    <a:pt x="146" y="0"/>
                  </a:lnTo>
                  <a:lnTo>
                    <a:pt x="146" y="390"/>
                  </a:lnTo>
                  <a:lnTo>
                    <a:pt x="128" y="390"/>
                  </a:lnTo>
                  <a:lnTo>
                    <a:pt x="128" y="18"/>
                  </a:lnTo>
                  <a:lnTo>
                    <a:pt x="18" y="18"/>
                  </a:lnTo>
                  <a:lnTo>
                    <a:pt x="18" y="484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29" name="Freeform 95">
              <a:extLst>
                <a:ext uri="{FF2B5EF4-FFF2-40B4-BE49-F238E27FC236}">
                  <a16:creationId xmlns:a16="http://schemas.microsoft.com/office/drawing/2014/main" id="{F4031EE9-FBD4-F1BE-EEE3-E32F73811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-310114" y="3830991"/>
              <a:ext cx="57710" cy="33878"/>
            </a:xfrm>
            <a:custGeom>
              <a:avLst/>
              <a:gdLst>
                <a:gd name="T0" fmla="*/ 118 w 132"/>
                <a:gd name="T1" fmla="*/ 78 h 78"/>
                <a:gd name="T2" fmla="*/ 66 w 132"/>
                <a:gd name="T3" fmla="*/ 26 h 78"/>
                <a:gd name="T4" fmla="*/ 14 w 132"/>
                <a:gd name="T5" fmla="*/ 78 h 78"/>
                <a:gd name="T6" fmla="*/ 0 w 132"/>
                <a:gd name="T7" fmla="*/ 66 h 78"/>
                <a:gd name="T8" fmla="*/ 66 w 132"/>
                <a:gd name="T9" fmla="*/ 0 h 78"/>
                <a:gd name="T10" fmla="*/ 132 w 132"/>
                <a:gd name="T11" fmla="*/ 66 h 78"/>
                <a:gd name="T12" fmla="*/ 118 w 13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78">
                  <a:moveTo>
                    <a:pt x="118" y="78"/>
                  </a:moveTo>
                  <a:lnTo>
                    <a:pt x="66" y="26"/>
                  </a:lnTo>
                  <a:lnTo>
                    <a:pt x="14" y="78"/>
                  </a:lnTo>
                  <a:lnTo>
                    <a:pt x="0" y="66"/>
                  </a:lnTo>
                  <a:lnTo>
                    <a:pt x="66" y="0"/>
                  </a:lnTo>
                  <a:lnTo>
                    <a:pt x="132" y="66"/>
                  </a:lnTo>
                  <a:lnTo>
                    <a:pt x="118" y="78"/>
                  </a:lnTo>
                  <a:close/>
                </a:path>
              </a:pathLst>
            </a:custGeom>
            <a:solidFill>
              <a:srgbClr val="2E2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229FBD4E-A294-F3FA-7308-B25F09E955D1}"/>
              </a:ext>
            </a:extLst>
          </p:cNvPr>
          <p:cNvSpPr txBox="1"/>
          <p:nvPr/>
        </p:nvSpPr>
        <p:spPr>
          <a:xfrm>
            <a:off x="1416445" y="3362619"/>
            <a:ext cx="1404086" cy="350865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Enterprise and Investment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CD27EE7-9E33-67DD-8D4E-BBD76D773EB3}"/>
              </a:ext>
            </a:extLst>
          </p:cNvPr>
          <p:cNvGrpSpPr/>
          <p:nvPr/>
        </p:nvGrpSpPr>
        <p:grpSpPr>
          <a:xfrm>
            <a:off x="1888874" y="3922135"/>
            <a:ext cx="525215" cy="419376"/>
            <a:chOff x="6865938" y="4656138"/>
            <a:chExt cx="1663700" cy="1308100"/>
          </a:xfrm>
          <a:solidFill>
            <a:srgbClr val="2E2E38"/>
          </a:solidFill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732249D8-FF12-DE31-B0FF-A252B7E528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15213" y="4789488"/>
              <a:ext cx="409575" cy="1174750"/>
            </a:xfrm>
            <a:custGeom>
              <a:avLst/>
              <a:gdLst>
                <a:gd name="T0" fmla="*/ 258 w 258"/>
                <a:gd name="T1" fmla="*/ 740 h 740"/>
                <a:gd name="T2" fmla="*/ 0 w 258"/>
                <a:gd name="T3" fmla="*/ 740 h 740"/>
                <a:gd name="T4" fmla="*/ 0 w 258"/>
                <a:gd name="T5" fmla="*/ 0 h 740"/>
                <a:gd name="T6" fmla="*/ 258 w 258"/>
                <a:gd name="T7" fmla="*/ 0 h 740"/>
                <a:gd name="T8" fmla="*/ 258 w 258"/>
                <a:gd name="T9" fmla="*/ 740 h 740"/>
                <a:gd name="T10" fmla="*/ 18 w 258"/>
                <a:gd name="T11" fmla="*/ 722 h 740"/>
                <a:gd name="T12" fmla="*/ 240 w 258"/>
                <a:gd name="T13" fmla="*/ 722 h 740"/>
                <a:gd name="T14" fmla="*/ 240 w 258"/>
                <a:gd name="T15" fmla="*/ 18 h 740"/>
                <a:gd name="T16" fmla="*/ 18 w 258"/>
                <a:gd name="T17" fmla="*/ 18 h 740"/>
                <a:gd name="T18" fmla="*/ 18 w 258"/>
                <a:gd name="T19" fmla="*/ 72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740">
                  <a:moveTo>
                    <a:pt x="258" y="740"/>
                  </a:moveTo>
                  <a:lnTo>
                    <a:pt x="0" y="740"/>
                  </a:lnTo>
                  <a:lnTo>
                    <a:pt x="0" y="0"/>
                  </a:lnTo>
                  <a:lnTo>
                    <a:pt x="258" y="0"/>
                  </a:lnTo>
                  <a:lnTo>
                    <a:pt x="258" y="740"/>
                  </a:lnTo>
                  <a:close/>
                  <a:moveTo>
                    <a:pt x="18" y="722"/>
                  </a:moveTo>
                  <a:lnTo>
                    <a:pt x="240" y="722"/>
                  </a:lnTo>
                  <a:lnTo>
                    <a:pt x="240" y="18"/>
                  </a:lnTo>
                  <a:lnTo>
                    <a:pt x="18" y="18"/>
                  </a:lnTo>
                  <a:lnTo>
                    <a:pt x="18" y="7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7C6B4C09-CB76-5C56-546D-5DABE12738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4688" y="5351463"/>
              <a:ext cx="419100" cy="612775"/>
            </a:xfrm>
            <a:custGeom>
              <a:avLst/>
              <a:gdLst>
                <a:gd name="T0" fmla="*/ 264 w 264"/>
                <a:gd name="T1" fmla="*/ 386 h 386"/>
                <a:gd name="T2" fmla="*/ 0 w 264"/>
                <a:gd name="T3" fmla="*/ 386 h 386"/>
                <a:gd name="T4" fmla="*/ 0 w 264"/>
                <a:gd name="T5" fmla="*/ 0 h 386"/>
                <a:gd name="T6" fmla="*/ 264 w 264"/>
                <a:gd name="T7" fmla="*/ 0 h 386"/>
                <a:gd name="T8" fmla="*/ 264 w 264"/>
                <a:gd name="T9" fmla="*/ 386 h 386"/>
                <a:gd name="T10" fmla="*/ 18 w 264"/>
                <a:gd name="T11" fmla="*/ 368 h 386"/>
                <a:gd name="T12" fmla="*/ 246 w 264"/>
                <a:gd name="T13" fmla="*/ 368 h 386"/>
                <a:gd name="T14" fmla="*/ 246 w 264"/>
                <a:gd name="T15" fmla="*/ 18 h 386"/>
                <a:gd name="T16" fmla="*/ 18 w 264"/>
                <a:gd name="T17" fmla="*/ 18 h 386"/>
                <a:gd name="T18" fmla="*/ 18 w 264"/>
                <a:gd name="T19" fmla="*/ 36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4" h="386">
                  <a:moveTo>
                    <a:pt x="264" y="386"/>
                  </a:moveTo>
                  <a:lnTo>
                    <a:pt x="0" y="386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386"/>
                  </a:lnTo>
                  <a:close/>
                  <a:moveTo>
                    <a:pt x="18" y="368"/>
                  </a:moveTo>
                  <a:lnTo>
                    <a:pt x="246" y="368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3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2" name="Rectangle 7">
              <a:extLst>
                <a:ext uri="{FF2B5EF4-FFF2-40B4-BE49-F238E27FC236}">
                  <a16:creationId xmlns:a16="http://schemas.microsoft.com/office/drawing/2014/main" id="{4D14704B-E285-D27F-C517-507190427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3" name="Rectangle 8">
              <a:extLst>
                <a:ext uri="{FF2B5EF4-FFF2-40B4-BE49-F238E27FC236}">
                  <a16:creationId xmlns:a16="http://schemas.microsoft.com/office/drawing/2014/main" id="{476173B5-1B7C-AD30-65AE-E4DE45E6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4" name="Rectangle 9">
              <a:extLst>
                <a:ext uri="{FF2B5EF4-FFF2-40B4-BE49-F238E27FC236}">
                  <a16:creationId xmlns:a16="http://schemas.microsoft.com/office/drawing/2014/main" id="{92114DB7-5F25-800A-1E95-BECC210C8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5" name="Rectangle 10">
              <a:extLst>
                <a:ext uri="{FF2B5EF4-FFF2-40B4-BE49-F238E27FC236}">
                  <a16:creationId xmlns:a16="http://schemas.microsoft.com/office/drawing/2014/main" id="{C6F9A6B4-4278-E9FA-364D-6CAE696F4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6" name="Rectangle 11">
              <a:extLst>
                <a:ext uri="{FF2B5EF4-FFF2-40B4-BE49-F238E27FC236}">
                  <a16:creationId xmlns:a16="http://schemas.microsoft.com/office/drawing/2014/main" id="{61F01849-F4A1-A633-F04E-82E9E9545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7" name="Rectangle 12">
              <a:extLst>
                <a:ext uri="{FF2B5EF4-FFF2-40B4-BE49-F238E27FC236}">
                  <a16:creationId xmlns:a16="http://schemas.microsoft.com/office/drawing/2014/main" id="{B70E53A4-3148-552B-A853-D37F9FFD1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8" name="Rectangle 13">
              <a:extLst>
                <a:ext uri="{FF2B5EF4-FFF2-40B4-BE49-F238E27FC236}">
                  <a16:creationId xmlns:a16="http://schemas.microsoft.com/office/drawing/2014/main" id="{269CDB15-BF61-4CC6-25AA-1E7229748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49" name="Rectangle 14">
              <a:extLst>
                <a:ext uri="{FF2B5EF4-FFF2-40B4-BE49-F238E27FC236}">
                  <a16:creationId xmlns:a16="http://schemas.microsoft.com/office/drawing/2014/main" id="{3166028D-30B5-B803-A168-54B9D931A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0" name="Rectangle 15">
              <a:extLst>
                <a:ext uri="{FF2B5EF4-FFF2-40B4-BE49-F238E27FC236}">
                  <a16:creationId xmlns:a16="http://schemas.microsoft.com/office/drawing/2014/main" id="{74265D5B-48EB-D32D-54A5-D5EF7DDEF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1" name="Rectangle 16">
              <a:extLst>
                <a:ext uri="{FF2B5EF4-FFF2-40B4-BE49-F238E27FC236}">
                  <a16:creationId xmlns:a16="http://schemas.microsoft.com/office/drawing/2014/main" id="{D3A2C49D-2861-00E2-DA65-F8D8ADA4C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2" name="Rectangle 17">
              <a:extLst>
                <a:ext uri="{FF2B5EF4-FFF2-40B4-BE49-F238E27FC236}">
                  <a16:creationId xmlns:a16="http://schemas.microsoft.com/office/drawing/2014/main" id="{8D0918E9-8E2E-B509-8A47-7C27457F5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3" name="Rectangle 18">
              <a:extLst>
                <a:ext uri="{FF2B5EF4-FFF2-40B4-BE49-F238E27FC236}">
                  <a16:creationId xmlns:a16="http://schemas.microsoft.com/office/drawing/2014/main" id="{320679AA-77B5-55D6-B957-E3178FB39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4" name="Rectangle 19">
              <a:extLst>
                <a:ext uri="{FF2B5EF4-FFF2-40B4-BE49-F238E27FC236}">
                  <a16:creationId xmlns:a16="http://schemas.microsoft.com/office/drawing/2014/main" id="{9136199E-7B32-829E-100C-EF02E108D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40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5" name="Rectangle 20">
              <a:extLst>
                <a:ext uri="{FF2B5EF4-FFF2-40B4-BE49-F238E27FC236}">
                  <a16:creationId xmlns:a16="http://schemas.microsoft.com/office/drawing/2014/main" id="{E1E5C89C-7544-39EA-3838-3E09CE9BD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02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6" name="Rectangle 21">
              <a:extLst>
                <a:ext uri="{FF2B5EF4-FFF2-40B4-BE49-F238E27FC236}">
                  <a16:creationId xmlns:a16="http://schemas.microsoft.com/office/drawing/2014/main" id="{3EC54069-D268-9C58-F18F-BBA841E6C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63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7" name="Rectangle 22">
              <a:extLst>
                <a:ext uri="{FF2B5EF4-FFF2-40B4-BE49-F238E27FC236}">
                  <a16:creationId xmlns:a16="http://schemas.microsoft.com/office/drawing/2014/main" id="{2C9D23D2-13A0-43F6-F332-73AEA290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583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BD5CF92B-0E54-E764-18DD-A79E8584D9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4063" y="5764213"/>
              <a:ext cx="260350" cy="114300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59" name="Freeform 24">
              <a:extLst>
                <a:ext uri="{FF2B5EF4-FFF2-40B4-BE49-F238E27FC236}">
                  <a16:creationId xmlns:a16="http://schemas.microsoft.com/office/drawing/2014/main" id="{35B1E08D-E2B7-3509-D63D-8CBD502C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6213" y="5170488"/>
              <a:ext cx="419100" cy="793750"/>
            </a:xfrm>
            <a:custGeom>
              <a:avLst/>
              <a:gdLst>
                <a:gd name="T0" fmla="*/ 264 w 264"/>
                <a:gd name="T1" fmla="*/ 500 h 500"/>
                <a:gd name="T2" fmla="*/ 0 w 264"/>
                <a:gd name="T3" fmla="*/ 500 h 500"/>
                <a:gd name="T4" fmla="*/ 0 w 264"/>
                <a:gd name="T5" fmla="*/ 0 h 500"/>
                <a:gd name="T6" fmla="*/ 264 w 264"/>
                <a:gd name="T7" fmla="*/ 0 h 500"/>
                <a:gd name="T8" fmla="*/ 264 w 264"/>
                <a:gd name="T9" fmla="*/ 250 h 500"/>
                <a:gd name="T10" fmla="*/ 246 w 264"/>
                <a:gd name="T11" fmla="*/ 250 h 500"/>
                <a:gd name="T12" fmla="*/ 246 w 264"/>
                <a:gd name="T13" fmla="*/ 18 h 500"/>
                <a:gd name="T14" fmla="*/ 18 w 264"/>
                <a:gd name="T15" fmla="*/ 18 h 500"/>
                <a:gd name="T16" fmla="*/ 18 w 264"/>
                <a:gd name="T17" fmla="*/ 482 h 500"/>
                <a:gd name="T18" fmla="*/ 264 w 264"/>
                <a:gd name="T19" fmla="*/ 482 h 500"/>
                <a:gd name="T20" fmla="*/ 264 w 264"/>
                <a:gd name="T21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500">
                  <a:moveTo>
                    <a:pt x="264" y="500"/>
                  </a:moveTo>
                  <a:lnTo>
                    <a:pt x="0" y="500"/>
                  </a:lnTo>
                  <a:lnTo>
                    <a:pt x="0" y="0"/>
                  </a:lnTo>
                  <a:lnTo>
                    <a:pt x="264" y="0"/>
                  </a:lnTo>
                  <a:lnTo>
                    <a:pt x="264" y="250"/>
                  </a:lnTo>
                  <a:lnTo>
                    <a:pt x="246" y="250"/>
                  </a:lnTo>
                  <a:lnTo>
                    <a:pt x="246" y="18"/>
                  </a:lnTo>
                  <a:lnTo>
                    <a:pt x="18" y="18"/>
                  </a:lnTo>
                  <a:lnTo>
                    <a:pt x="18" y="482"/>
                  </a:lnTo>
                  <a:lnTo>
                    <a:pt x="264" y="482"/>
                  </a:lnTo>
                  <a:lnTo>
                    <a:pt x="264" y="5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0" name="Rectangle 25">
              <a:extLst>
                <a:ext uri="{FF2B5EF4-FFF2-40B4-BE49-F238E27FC236}">
                  <a16:creationId xmlns:a16="http://schemas.microsoft.com/office/drawing/2014/main" id="{92323002-0CA0-F983-F7A3-ED68B9733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1" name="Rectangle 26">
              <a:extLst>
                <a:ext uri="{FF2B5EF4-FFF2-40B4-BE49-F238E27FC236}">
                  <a16:creationId xmlns:a16="http://schemas.microsoft.com/office/drawing/2014/main" id="{1F4FA6F1-2B89-2630-A622-66DC63517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2" name="Rectangle 27">
              <a:extLst>
                <a:ext uri="{FF2B5EF4-FFF2-40B4-BE49-F238E27FC236}">
                  <a16:creationId xmlns:a16="http://schemas.microsoft.com/office/drawing/2014/main" id="{3253AB63-4242-F926-A8A6-95A28E2F1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3" name="Rectangle 28">
              <a:extLst>
                <a:ext uri="{FF2B5EF4-FFF2-40B4-BE49-F238E27FC236}">
                  <a16:creationId xmlns:a16="http://schemas.microsoft.com/office/drawing/2014/main" id="{834AFAE4-E0A3-E0E4-E0C1-A72D3194E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4" name="Rectangle 29">
              <a:extLst>
                <a:ext uri="{FF2B5EF4-FFF2-40B4-BE49-F238E27FC236}">
                  <a16:creationId xmlns:a16="http://schemas.microsoft.com/office/drawing/2014/main" id="{C75BB838-BF52-97EA-13C4-B529D4FEA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5" name="Rectangle 30">
              <a:extLst>
                <a:ext uri="{FF2B5EF4-FFF2-40B4-BE49-F238E27FC236}">
                  <a16:creationId xmlns:a16="http://schemas.microsoft.com/office/drawing/2014/main" id="{BC78EC8A-8D90-11A2-3C0E-5B48B5522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6" name="Rectangle 31">
              <a:extLst>
                <a:ext uri="{FF2B5EF4-FFF2-40B4-BE49-F238E27FC236}">
                  <a16:creationId xmlns:a16="http://schemas.microsoft.com/office/drawing/2014/main" id="{5102160E-C545-5668-A730-00B4A4B38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7" name="Rectangle 32">
              <a:extLst>
                <a:ext uri="{FF2B5EF4-FFF2-40B4-BE49-F238E27FC236}">
                  <a16:creationId xmlns:a16="http://schemas.microsoft.com/office/drawing/2014/main" id="{7F120665-C22F-4E9A-5A49-7B5B582B2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8" name="Rectangle 33">
              <a:extLst>
                <a:ext uri="{FF2B5EF4-FFF2-40B4-BE49-F238E27FC236}">
                  <a16:creationId xmlns:a16="http://schemas.microsoft.com/office/drawing/2014/main" id="{71A006E3-476E-69E4-0973-7646A8BCC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69" name="Rectangle 34">
              <a:extLst>
                <a:ext uri="{FF2B5EF4-FFF2-40B4-BE49-F238E27FC236}">
                  <a16:creationId xmlns:a16="http://schemas.microsoft.com/office/drawing/2014/main" id="{82189C36-480C-1D2A-C47B-DC3A844D9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0" name="Rectangle 35">
              <a:extLst>
                <a:ext uri="{FF2B5EF4-FFF2-40B4-BE49-F238E27FC236}">
                  <a16:creationId xmlns:a16="http://schemas.microsoft.com/office/drawing/2014/main" id="{FA97CEA0-6DFE-DA5B-4090-495725CD5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1" name="Rectangle 36">
              <a:extLst>
                <a:ext uri="{FF2B5EF4-FFF2-40B4-BE49-F238E27FC236}">
                  <a16:creationId xmlns:a16="http://schemas.microsoft.com/office/drawing/2014/main" id="{04EC72B1-0D38-67BF-6A2F-8FC73A84C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2" name="Rectangle 37">
              <a:extLst>
                <a:ext uri="{FF2B5EF4-FFF2-40B4-BE49-F238E27FC236}">
                  <a16:creationId xmlns:a16="http://schemas.microsoft.com/office/drawing/2014/main" id="{09DB5487-DCA8-36F8-626A-5980CBD5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3" name="Rectangle 38">
              <a:extLst>
                <a:ext uri="{FF2B5EF4-FFF2-40B4-BE49-F238E27FC236}">
                  <a16:creationId xmlns:a16="http://schemas.microsoft.com/office/drawing/2014/main" id="{39BD084D-7518-AB2D-A0A8-51F845FD6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4" name="Rectangle 39">
              <a:extLst>
                <a:ext uri="{FF2B5EF4-FFF2-40B4-BE49-F238E27FC236}">
                  <a16:creationId xmlns:a16="http://schemas.microsoft.com/office/drawing/2014/main" id="{F9ADE95F-727E-6317-8C93-58E62FF64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5" name="Rectangle 40">
              <a:extLst>
                <a:ext uri="{FF2B5EF4-FFF2-40B4-BE49-F238E27FC236}">
                  <a16:creationId xmlns:a16="http://schemas.microsoft.com/office/drawing/2014/main" id="{46CB4D36-9545-E7C3-5E42-95719B87E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6" name="Rectangle 41">
              <a:extLst>
                <a:ext uri="{FF2B5EF4-FFF2-40B4-BE49-F238E27FC236}">
                  <a16:creationId xmlns:a16="http://schemas.microsoft.com/office/drawing/2014/main" id="{ED52E5C9-4608-DFD5-086B-272FFB491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7" name="Rectangle 42">
              <a:extLst>
                <a:ext uri="{FF2B5EF4-FFF2-40B4-BE49-F238E27FC236}">
                  <a16:creationId xmlns:a16="http://schemas.microsoft.com/office/drawing/2014/main" id="{9E25840D-002F-76B2-F93F-72ADC07BF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8" name="Rectangle 43">
              <a:extLst>
                <a:ext uri="{FF2B5EF4-FFF2-40B4-BE49-F238E27FC236}">
                  <a16:creationId xmlns:a16="http://schemas.microsoft.com/office/drawing/2014/main" id="{14F77E1E-6795-EA76-6B16-C0E67927B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79" name="Rectangle 44">
              <a:extLst>
                <a:ext uri="{FF2B5EF4-FFF2-40B4-BE49-F238E27FC236}">
                  <a16:creationId xmlns:a16="http://schemas.microsoft.com/office/drawing/2014/main" id="{A8AA67B4-69DC-1357-DC8C-08DC9D55A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0" name="Rectangle 45">
              <a:extLst>
                <a:ext uri="{FF2B5EF4-FFF2-40B4-BE49-F238E27FC236}">
                  <a16:creationId xmlns:a16="http://schemas.microsoft.com/office/drawing/2014/main" id="{94A473C1-3947-BAAD-7E79-8CCCD6FE7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558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1" name="Rectangle 46">
              <a:extLst>
                <a:ext uri="{FF2B5EF4-FFF2-40B4-BE49-F238E27FC236}">
                  <a16:creationId xmlns:a16="http://schemas.microsoft.com/office/drawing/2014/main" id="{C885F898-1EA5-B068-EABE-B8BA67555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1788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2" name="Rectangle 47">
              <a:extLst>
                <a:ext uri="{FF2B5EF4-FFF2-40B4-BE49-F238E27FC236}">
                  <a16:creationId xmlns:a16="http://schemas.microsoft.com/office/drawing/2014/main" id="{9B50C48F-0237-9128-AE65-E82054CF3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11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3" name="Rectangle 48">
              <a:extLst>
                <a:ext uri="{FF2B5EF4-FFF2-40B4-BE49-F238E27FC236}">
                  <a16:creationId xmlns:a16="http://schemas.microsoft.com/office/drawing/2014/main" id="{E62C5BD6-F603-AD67-6290-F3699FBC6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0736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4" name="Rectangle 49">
              <a:extLst>
                <a:ext uri="{FF2B5EF4-FFF2-40B4-BE49-F238E27FC236}">
                  <a16:creationId xmlns:a16="http://schemas.microsoft.com/office/drawing/2014/main" id="{51B4CB3C-5C22-8E41-1B07-44A5A50E0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5" name="Rectangle 50">
              <a:extLst>
                <a:ext uri="{FF2B5EF4-FFF2-40B4-BE49-F238E27FC236}">
                  <a16:creationId xmlns:a16="http://schemas.microsoft.com/office/drawing/2014/main" id="{EF61EDF6-D094-660E-A4E9-CFE863A33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6" name="Rectangle 51">
              <a:extLst>
                <a:ext uri="{FF2B5EF4-FFF2-40B4-BE49-F238E27FC236}">
                  <a16:creationId xmlns:a16="http://schemas.microsoft.com/office/drawing/2014/main" id="{AA9FDA24-16DF-0357-E900-42FA8E49E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7" name="Rectangle 52">
              <a:extLst>
                <a:ext uri="{FF2B5EF4-FFF2-40B4-BE49-F238E27FC236}">
                  <a16:creationId xmlns:a16="http://schemas.microsoft.com/office/drawing/2014/main" id="{2C689828-AF1B-B111-CA4C-F8ED11721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443538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8" name="Rectangle 53">
              <a:extLst>
                <a:ext uri="{FF2B5EF4-FFF2-40B4-BE49-F238E27FC236}">
                  <a16:creationId xmlns:a16="http://schemas.microsoft.com/office/drawing/2014/main" id="{D83D1B5F-11F9-4E9A-1A54-1E1152C9A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89" name="Rectangle 54">
              <a:extLst>
                <a:ext uri="{FF2B5EF4-FFF2-40B4-BE49-F238E27FC236}">
                  <a16:creationId xmlns:a16="http://schemas.microsoft.com/office/drawing/2014/main" id="{80F5D9FF-1F2B-C6BE-5499-77C6F4CA1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0" name="Rectangle 55">
              <a:extLst>
                <a:ext uri="{FF2B5EF4-FFF2-40B4-BE49-F238E27FC236}">
                  <a16:creationId xmlns:a16="http://schemas.microsoft.com/office/drawing/2014/main" id="{5E589AB2-610C-CC36-FA13-7346B473A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1" name="Rectangle 56">
              <a:extLst>
                <a:ext uri="{FF2B5EF4-FFF2-40B4-BE49-F238E27FC236}">
                  <a16:creationId xmlns:a16="http://schemas.microsoft.com/office/drawing/2014/main" id="{123E339B-FA0C-DC70-6166-F9226D851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3546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2" name="Rectangle 57">
              <a:extLst>
                <a:ext uri="{FF2B5EF4-FFF2-40B4-BE49-F238E27FC236}">
                  <a16:creationId xmlns:a16="http://schemas.microsoft.com/office/drawing/2014/main" id="{5B033F9E-5403-FD67-225C-2329FA56C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3" name="Rectangle 58">
              <a:extLst>
                <a:ext uri="{FF2B5EF4-FFF2-40B4-BE49-F238E27FC236}">
                  <a16:creationId xmlns:a16="http://schemas.microsoft.com/office/drawing/2014/main" id="{E821E636-75E1-04BD-E56C-DC03A34DD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4" name="Rectangle 59">
              <a:extLst>
                <a:ext uri="{FF2B5EF4-FFF2-40B4-BE49-F238E27FC236}">
                  <a16:creationId xmlns:a16="http://schemas.microsoft.com/office/drawing/2014/main" id="{F8E83680-A7BE-BCBC-A426-4557C8AD5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5" name="Rectangle 60">
              <a:extLst>
                <a:ext uri="{FF2B5EF4-FFF2-40B4-BE49-F238E27FC236}">
                  <a16:creationId xmlns:a16="http://schemas.microsoft.com/office/drawing/2014/main" id="{F1579BC1-22CE-13C8-4528-CDD865B5B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2657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6" name="Rectangle 61">
              <a:extLst>
                <a:ext uri="{FF2B5EF4-FFF2-40B4-BE49-F238E27FC236}">
                  <a16:creationId xmlns:a16="http://schemas.microsoft.com/office/drawing/2014/main" id="{753C0761-1657-E732-5F79-B401B5EB7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7" name="Rectangle 62">
              <a:extLst>
                <a:ext uri="{FF2B5EF4-FFF2-40B4-BE49-F238E27FC236}">
                  <a16:creationId xmlns:a16="http://schemas.microsoft.com/office/drawing/2014/main" id="{9E045EED-A460-C61A-080F-CB1CC80B9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8" name="Rectangle 63">
              <a:extLst>
                <a:ext uri="{FF2B5EF4-FFF2-40B4-BE49-F238E27FC236}">
                  <a16:creationId xmlns:a16="http://schemas.microsoft.com/office/drawing/2014/main" id="{1D32EC2D-4BFE-2543-5DD9-55EEB6476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99" name="Rectangle 64">
              <a:extLst>
                <a:ext uri="{FF2B5EF4-FFF2-40B4-BE49-F238E27FC236}">
                  <a16:creationId xmlns:a16="http://schemas.microsoft.com/office/drawing/2014/main" id="{BBE79CA6-8583-6133-4FE9-52A5FB87BE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176838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0" name="Rectangle 65">
              <a:extLst>
                <a:ext uri="{FF2B5EF4-FFF2-40B4-BE49-F238E27FC236}">
                  <a16:creationId xmlns:a16="http://schemas.microsoft.com/office/drawing/2014/main" id="{39E6D815-F614-E5EA-C63D-F0B6BEA4D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1" name="Rectangle 66">
              <a:extLst>
                <a:ext uri="{FF2B5EF4-FFF2-40B4-BE49-F238E27FC236}">
                  <a16:creationId xmlns:a16="http://schemas.microsoft.com/office/drawing/2014/main" id="{2F4F8D57-1EF0-C224-8280-47F78C8D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2" name="Rectangle 67">
              <a:extLst>
                <a:ext uri="{FF2B5EF4-FFF2-40B4-BE49-F238E27FC236}">
                  <a16:creationId xmlns:a16="http://schemas.microsoft.com/office/drawing/2014/main" id="{F74A01F5-93E3-42BD-4FAC-C51FAFDEB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3" name="Rectangle 68">
              <a:extLst>
                <a:ext uri="{FF2B5EF4-FFF2-40B4-BE49-F238E27FC236}">
                  <a16:creationId xmlns:a16="http://schemas.microsoft.com/office/drawing/2014/main" id="{C6CB7477-5122-D5BC-FA3F-E0609D3F3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0847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4" name="Rectangle 69">
              <a:extLst>
                <a:ext uri="{FF2B5EF4-FFF2-40B4-BE49-F238E27FC236}">
                  <a16:creationId xmlns:a16="http://schemas.microsoft.com/office/drawing/2014/main" id="{813787B7-99E0-4D35-BD0B-7DEC81AC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5" name="Rectangle 70">
              <a:extLst>
                <a:ext uri="{FF2B5EF4-FFF2-40B4-BE49-F238E27FC236}">
                  <a16:creationId xmlns:a16="http://schemas.microsoft.com/office/drawing/2014/main" id="{31EE98D1-A06C-D438-96AC-A9C971FAC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6" name="Rectangle 71">
              <a:extLst>
                <a:ext uri="{FF2B5EF4-FFF2-40B4-BE49-F238E27FC236}">
                  <a16:creationId xmlns:a16="http://schemas.microsoft.com/office/drawing/2014/main" id="{8010C6B8-AEE3-2A20-CB3F-FD878F850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7" name="Rectangle 72">
              <a:extLst>
                <a:ext uri="{FF2B5EF4-FFF2-40B4-BE49-F238E27FC236}">
                  <a16:creationId xmlns:a16="http://schemas.microsoft.com/office/drawing/2014/main" id="{6A8A4F1B-8C54-21AC-7589-2E20D27CC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499586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8" name="Rectangle 73">
              <a:extLst>
                <a:ext uri="{FF2B5EF4-FFF2-40B4-BE49-F238E27FC236}">
                  <a16:creationId xmlns:a16="http://schemas.microsoft.com/office/drawing/2014/main" id="{C0DBA4E8-7755-D176-6B58-8D12CE28F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09" name="Rectangle 74">
              <a:extLst>
                <a:ext uri="{FF2B5EF4-FFF2-40B4-BE49-F238E27FC236}">
                  <a16:creationId xmlns:a16="http://schemas.microsoft.com/office/drawing/2014/main" id="{BEC10CCA-29B8-BFB2-F1E9-7DCA9CEE2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0" name="Rectangle 75">
              <a:extLst>
                <a:ext uri="{FF2B5EF4-FFF2-40B4-BE49-F238E27FC236}">
                  <a16:creationId xmlns:a16="http://schemas.microsoft.com/office/drawing/2014/main" id="{82E2154C-286D-FC55-C384-2C98A1372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1" name="Rectangle 76">
              <a:extLst>
                <a:ext uri="{FF2B5EF4-FFF2-40B4-BE49-F238E27FC236}">
                  <a16:creationId xmlns:a16="http://schemas.microsoft.com/office/drawing/2014/main" id="{7141F3A5-7B9D-7759-A2E4-F8EB032E8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490696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2" name="Rectangle 77">
              <a:extLst>
                <a:ext uri="{FF2B5EF4-FFF2-40B4-BE49-F238E27FC236}">
                  <a16:creationId xmlns:a16="http://schemas.microsoft.com/office/drawing/2014/main" id="{1002F2E0-8997-7FE1-68A3-81CB54003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3" name="Rectangle 78">
              <a:extLst>
                <a:ext uri="{FF2B5EF4-FFF2-40B4-BE49-F238E27FC236}">
                  <a16:creationId xmlns:a16="http://schemas.microsoft.com/office/drawing/2014/main" id="{ADA24954-DBC7-2C7F-C031-1C6AD4F45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4" name="Rectangle 79">
              <a:extLst>
                <a:ext uri="{FF2B5EF4-FFF2-40B4-BE49-F238E27FC236}">
                  <a16:creationId xmlns:a16="http://schemas.microsoft.com/office/drawing/2014/main" id="{9E5B335F-6CBC-4326-4034-C448393DD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5" name="Rectangle 80">
              <a:extLst>
                <a:ext uri="{FF2B5EF4-FFF2-40B4-BE49-F238E27FC236}">
                  <a16:creationId xmlns:a16="http://schemas.microsoft.com/office/drawing/2014/main" id="{4AE82F2A-A432-D1C3-935B-C2B31B845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5229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6" name="Rectangle 81">
              <a:extLst>
                <a:ext uri="{FF2B5EF4-FFF2-40B4-BE49-F238E27FC236}">
                  <a16:creationId xmlns:a16="http://schemas.microsoft.com/office/drawing/2014/main" id="{32663784-4641-4CD6-58F7-EFF16492E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7" name="Rectangle 82">
              <a:extLst>
                <a:ext uri="{FF2B5EF4-FFF2-40B4-BE49-F238E27FC236}">
                  <a16:creationId xmlns:a16="http://schemas.microsoft.com/office/drawing/2014/main" id="{DFF85F8C-5809-8C68-87B5-88736409B1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8" name="Rectangle 83">
              <a:extLst>
                <a:ext uri="{FF2B5EF4-FFF2-40B4-BE49-F238E27FC236}">
                  <a16:creationId xmlns:a16="http://schemas.microsoft.com/office/drawing/2014/main" id="{CE0C2BE1-DD28-7F23-E249-F0F5CE1D6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19" name="Rectangle 84">
              <a:extLst>
                <a:ext uri="{FF2B5EF4-FFF2-40B4-BE49-F238E27FC236}">
                  <a16:creationId xmlns:a16="http://schemas.microsoft.com/office/drawing/2014/main" id="{3AA8851C-E714-284A-8754-538E4D0D0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599113"/>
              <a:ext cx="2857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0" name="Rectangle 85">
              <a:extLst>
                <a:ext uri="{FF2B5EF4-FFF2-40B4-BE49-F238E27FC236}">
                  <a16:creationId xmlns:a16="http://schemas.microsoft.com/office/drawing/2014/main" id="{911FAE7B-27F1-7B74-68AC-9FEE5F828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14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1" name="Rectangle 86">
              <a:extLst>
                <a:ext uri="{FF2B5EF4-FFF2-40B4-BE49-F238E27FC236}">
                  <a16:creationId xmlns:a16="http://schemas.microsoft.com/office/drawing/2014/main" id="{73FAB91A-296D-8B00-C7D1-C3F18436B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2" name="Rectangle 87">
              <a:extLst>
                <a:ext uri="{FF2B5EF4-FFF2-40B4-BE49-F238E27FC236}">
                  <a16:creationId xmlns:a16="http://schemas.microsoft.com/office/drawing/2014/main" id="{93FCA351-D995-B0D7-1AA0-173745025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38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3" name="Rectangle 88">
              <a:extLst>
                <a:ext uri="{FF2B5EF4-FFF2-40B4-BE49-F238E27FC236}">
                  <a16:creationId xmlns:a16="http://schemas.microsoft.com/office/drawing/2014/main" id="{382F412F-CA59-020A-9F5E-C5288FA9C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0013" y="5675313"/>
              <a:ext cx="28575" cy="47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4" name="Freeform 89">
              <a:extLst>
                <a:ext uri="{FF2B5EF4-FFF2-40B4-BE49-F238E27FC236}">
                  <a16:creationId xmlns:a16="http://schemas.microsoft.com/office/drawing/2014/main" id="{DF394AE8-C8F0-AF4B-FB9E-BF091B9BBB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75588" y="5764213"/>
              <a:ext cx="260350" cy="114300"/>
            </a:xfrm>
            <a:custGeom>
              <a:avLst/>
              <a:gdLst>
                <a:gd name="T0" fmla="*/ 164 w 164"/>
                <a:gd name="T1" fmla="*/ 72 h 72"/>
                <a:gd name="T2" fmla="*/ 0 w 164"/>
                <a:gd name="T3" fmla="*/ 72 h 72"/>
                <a:gd name="T4" fmla="*/ 0 w 164"/>
                <a:gd name="T5" fmla="*/ 0 h 72"/>
                <a:gd name="T6" fmla="*/ 164 w 164"/>
                <a:gd name="T7" fmla="*/ 0 h 72"/>
                <a:gd name="T8" fmla="*/ 164 w 164"/>
                <a:gd name="T9" fmla="*/ 72 h 72"/>
                <a:gd name="T10" fmla="*/ 18 w 164"/>
                <a:gd name="T11" fmla="*/ 54 h 72"/>
                <a:gd name="T12" fmla="*/ 146 w 164"/>
                <a:gd name="T13" fmla="*/ 54 h 72"/>
                <a:gd name="T14" fmla="*/ 146 w 164"/>
                <a:gd name="T15" fmla="*/ 18 h 72"/>
                <a:gd name="T16" fmla="*/ 18 w 164"/>
                <a:gd name="T17" fmla="*/ 18 h 72"/>
                <a:gd name="T18" fmla="*/ 18 w 164"/>
                <a:gd name="T19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72">
                  <a:moveTo>
                    <a:pt x="164" y="7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164" y="0"/>
                  </a:lnTo>
                  <a:lnTo>
                    <a:pt x="164" y="72"/>
                  </a:lnTo>
                  <a:close/>
                  <a:moveTo>
                    <a:pt x="18" y="54"/>
                  </a:moveTo>
                  <a:lnTo>
                    <a:pt x="146" y="54"/>
                  </a:lnTo>
                  <a:lnTo>
                    <a:pt x="146" y="18"/>
                  </a:lnTo>
                  <a:lnTo>
                    <a:pt x="18" y="18"/>
                  </a:lnTo>
                  <a:lnTo>
                    <a:pt x="18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5" name="Freeform 90">
              <a:extLst>
                <a:ext uri="{FF2B5EF4-FFF2-40B4-BE49-F238E27FC236}">
                  <a16:creationId xmlns:a16="http://schemas.microsoft.com/office/drawing/2014/main" id="{AE27123F-9D4E-997E-07B5-015FADECEE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91413" y="5764213"/>
              <a:ext cx="257175" cy="200025"/>
            </a:xfrm>
            <a:custGeom>
              <a:avLst/>
              <a:gdLst>
                <a:gd name="T0" fmla="*/ 162 w 162"/>
                <a:gd name="T1" fmla="*/ 126 h 126"/>
                <a:gd name="T2" fmla="*/ 0 w 162"/>
                <a:gd name="T3" fmla="*/ 126 h 126"/>
                <a:gd name="T4" fmla="*/ 0 w 162"/>
                <a:gd name="T5" fmla="*/ 0 h 126"/>
                <a:gd name="T6" fmla="*/ 162 w 162"/>
                <a:gd name="T7" fmla="*/ 0 h 126"/>
                <a:gd name="T8" fmla="*/ 162 w 162"/>
                <a:gd name="T9" fmla="*/ 126 h 126"/>
                <a:gd name="T10" fmla="*/ 18 w 162"/>
                <a:gd name="T11" fmla="*/ 108 h 126"/>
                <a:gd name="T12" fmla="*/ 144 w 162"/>
                <a:gd name="T13" fmla="*/ 108 h 126"/>
                <a:gd name="T14" fmla="*/ 144 w 162"/>
                <a:gd name="T15" fmla="*/ 18 h 126"/>
                <a:gd name="T16" fmla="*/ 18 w 162"/>
                <a:gd name="T17" fmla="*/ 18 h 126"/>
                <a:gd name="T18" fmla="*/ 18 w 162"/>
                <a:gd name="T19" fmla="*/ 10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" h="126">
                  <a:moveTo>
                    <a:pt x="162" y="126"/>
                  </a:moveTo>
                  <a:lnTo>
                    <a:pt x="0" y="126"/>
                  </a:lnTo>
                  <a:lnTo>
                    <a:pt x="0" y="0"/>
                  </a:lnTo>
                  <a:lnTo>
                    <a:pt x="162" y="0"/>
                  </a:lnTo>
                  <a:lnTo>
                    <a:pt x="162" y="126"/>
                  </a:lnTo>
                  <a:close/>
                  <a:moveTo>
                    <a:pt x="18" y="108"/>
                  </a:moveTo>
                  <a:lnTo>
                    <a:pt x="144" y="108"/>
                  </a:lnTo>
                  <a:lnTo>
                    <a:pt x="144" y="18"/>
                  </a:lnTo>
                  <a:lnTo>
                    <a:pt x="18" y="18"/>
                  </a:lnTo>
                  <a:lnTo>
                    <a:pt x="18" y="1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6" name="Rectangle 91">
              <a:extLst>
                <a:ext uri="{FF2B5EF4-FFF2-40B4-BE49-F238E27FC236}">
                  <a16:creationId xmlns:a16="http://schemas.microsoft.com/office/drawing/2014/main" id="{EF593C5F-3524-7593-B7AF-8E16AA348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5713" y="5764213"/>
              <a:ext cx="28575" cy="2000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7" name="Freeform 92">
              <a:extLst>
                <a:ext uri="{FF2B5EF4-FFF2-40B4-BE49-F238E27FC236}">
                  <a16:creationId xmlns:a16="http://schemas.microsoft.com/office/drawing/2014/main" id="{D57CA115-5403-3D1D-78B8-E3EDB66B9C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2363" y="4725988"/>
              <a:ext cx="295275" cy="92075"/>
            </a:xfrm>
            <a:custGeom>
              <a:avLst/>
              <a:gdLst>
                <a:gd name="T0" fmla="*/ 186 w 186"/>
                <a:gd name="T1" fmla="*/ 58 h 58"/>
                <a:gd name="T2" fmla="*/ 0 w 186"/>
                <a:gd name="T3" fmla="*/ 58 h 58"/>
                <a:gd name="T4" fmla="*/ 0 w 186"/>
                <a:gd name="T5" fmla="*/ 0 h 58"/>
                <a:gd name="T6" fmla="*/ 186 w 186"/>
                <a:gd name="T7" fmla="*/ 0 h 58"/>
                <a:gd name="T8" fmla="*/ 186 w 186"/>
                <a:gd name="T9" fmla="*/ 58 h 58"/>
                <a:gd name="T10" fmla="*/ 18 w 186"/>
                <a:gd name="T11" fmla="*/ 40 h 58"/>
                <a:gd name="T12" fmla="*/ 168 w 186"/>
                <a:gd name="T13" fmla="*/ 40 h 58"/>
                <a:gd name="T14" fmla="*/ 168 w 186"/>
                <a:gd name="T15" fmla="*/ 18 h 58"/>
                <a:gd name="T16" fmla="*/ 18 w 186"/>
                <a:gd name="T17" fmla="*/ 18 h 58"/>
                <a:gd name="T18" fmla="*/ 18 w 186"/>
                <a:gd name="T19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6" h="58">
                  <a:moveTo>
                    <a:pt x="186" y="58"/>
                  </a:moveTo>
                  <a:lnTo>
                    <a:pt x="0" y="58"/>
                  </a:lnTo>
                  <a:lnTo>
                    <a:pt x="0" y="0"/>
                  </a:lnTo>
                  <a:lnTo>
                    <a:pt x="186" y="0"/>
                  </a:lnTo>
                  <a:lnTo>
                    <a:pt x="186" y="58"/>
                  </a:lnTo>
                  <a:close/>
                  <a:moveTo>
                    <a:pt x="18" y="40"/>
                  </a:moveTo>
                  <a:lnTo>
                    <a:pt x="168" y="40"/>
                  </a:lnTo>
                  <a:lnTo>
                    <a:pt x="168" y="18"/>
                  </a:lnTo>
                  <a:lnTo>
                    <a:pt x="18" y="18"/>
                  </a:lnTo>
                  <a:lnTo>
                    <a:pt x="18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8" name="Rectangle 93">
              <a:extLst>
                <a:ext uri="{FF2B5EF4-FFF2-40B4-BE49-F238E27FC236}">
                  <a16:creationId xmlns:a16="http://schemas.microsoft.com/office/drawing/2014/main" id="{EC87ADCD-355F-6BB3-5F5C-F91058FD3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5713" y="4656138"/>
              <a:ext cx="28575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29" name="Freeform 94">
              <a:extLst>
                <a:ext uri="{FF2B5EF4-FFF2-40B4-BE49-F238E27FC236}">
                  <a16:creationId xmlns:a16="http://schemas.microsoft.com/office/drawing/2014/main" id="{6042FE2E-4506-B0F1-CF97-EC52B3546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813" y="5561013"/>
              <a:ext cx="136525" cy="27305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4 w 86"/>
                <a:gd name="T49" fmla="*/ 42 h 172"/>
                <a:gd name="T50" fmla="*/ 70 w 86"/>
                <a:gd name="T51" fmla="*/ 50 h 172"/>
                <a:gd name="T52" fmla="*/ 64 w 86"/>
                <a:gd name="T53" fmla="*/ 44 h 172"/>
                <a:gd name="T54" fmla="*/ 64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2 w 86"/>
                <a:gd name="T91" fmla="*/ 154 h 172"/>
                <a:gd name="T92" fmla="*/ 56 w 86"/>
                <a:gd name="T93" fmla="*/ 152 h 172"/>
                <a:gd name="T94" fmla="*/ 66 w 86"/>
                <a:gd name="T95" fmla="*/ 140 h 172"/>
                <a:gd name="T96" fmla="*/ 70 w 86"/>
                <a:gd name="T97" fmla="*/ 134 h 172"/>
                <a:gd name="T98" fmla="*/ 86 w 86"/>
                <a:gd name="T99" fmla="*/ 144 h 172"/>
                <a:gd name="T100" fmla="*/ 80 w 86"/>
                <a:gd name="T101" fmla="*/ 150 h 172"/>
                <a:gd name="T102" fmla="*/ 80 w 86"/>
                <a:gd name="T103" fmla="*/ 150 h 172"/>
                <a:gd name="T104" fmla="*/ 72 w 86"/>
                <a:gd name="T105" fmla="*/ 162 h 172"/>
                <a:gd name="T106" fmla="*/ 64 w 86"/>
                <a:gd name="T107" fmla="*/ 168 h 172"/>
                <a:gd name="T108" fmla="*/ 56 w 86"/>
                <a:gd name="T109" fmla="*/ 172 h 172"/>
                <a:gd name="T110" fmla="*/ 50 w 86"/>
                <a:gd name="T111" fmla="*/ 172 h 172"/>
                <a:gd name="T112" fmla="*/ 50 w 86"/>
                <a:gd name="T11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4" y="42"/>
                  </a:lnTo>
                  <a:lnTo>
                    <a:pt x="70" y="50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2" y="154"/>
                  </a:lnTo>
                  <a:lnTo>
                    <a:pt x="56" y="152"/>
                  </a:lnTo>
                  <a:lnTo>
                    <a:pt x="66" y="140"/>
                  </a:lnTo>
                  <a:lnTo>
                    <a:pt x="70" y="134"/>
                  </a:lnTo>
                  <a:lnTo>
                    <a:pt x="86" y="144"/>
                  </a:lnTo>
                  <a:lnTo>
                    <a:pt x="80" y="150"/>
                  </a:lnTo>
                  <a:lnTo>
                    <a:pt x="80" y="150"/>
                  </a:lnTo>
                  <a:lnTo>
                    <a:pt x="72" y="162"/>
                  </a:lnTo>
                  <a:lnTo>
                    <a:pt x="64" y="168"/>
                  </a:lnTo>
                  <a:lnTo>
                    <a:pt x="56" y="172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0" name="Rectangle 95">
              <a:extLst>
                <a:ext uri="{FF2B5EF4-FFF2-40B4-BE49-F238E27FC236}">
                  <a16:creationId xmlns:a16="http://schemas.microsoft.com/office/drawing/2014/main" id="{068DDEFC-0F78-3165-F67B-AE154A04D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938" y="5935663"/>
              <a:ext cx="1663700" cy="285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1" name="Rectangle 96">
              <a:extLst>
                <a:ext uri="{FF2B5EF4-FFF2-40B4-BE49-F238E27FC236}">
                  <a16:creationId xmlns:a16="http://schemas.microsoft.com/office/drawing/2014/main" id="{B19C3C8F-0D11-F600-0FB7-F9B54EF05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1531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2" name="Freeform 97">
              <a:extLst>
                <a:ext uri="{FF2B5EF4-FFF2-40B4-BE49-F238E27FC236}">
                  <a16:creationId xmlns:a16="http://schemas.microsoft.com/office/drawing/2014/main" id="{99481BC7-5004-514A-DCF0-CE59EDF8C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4363" y="5561013"/>
              <a:ext cx="136525" cy="273050"/>
            </a:xfrm>
            <a:custGeom>
              <a:avLst/>
              <a:gdLst>
                <a:gd name="T0" fmla="*/ 50 w 86"/>
                <a:gd name="T1" fmla="*/ 172 h 172"/>
                <a:gd name="T2" fmla="*/ 50 w 86"/>
                <a:gd name="T3" fmla="*/ 172 h 172"/>
                <a:gd name="T4" fmla="*/ 42 w 86"/>
                <a:gd name="T5" fmla="*/ 170 h 172"/>
                <a:gd name="T6" fmla="*/ 34 w 86"/>
                <a:gd name="T7" fmla="*/ 166 h 172"/>
                <a:gd name="T8" fmla="*/ 26 w 86"/>
                <a:gd name="T9" fmla="*/ 158 h 172"/>
                <a:gd name="T10" fmla="*/ 18 w 86"/>
                <a:gd name="T11" fmla="*/ 150 h 172"/>
                <a:gd name="T12" fmla="*/ 12 w 86"/>
                <a:gd name="T13" fmla="*/ 138 h 172"/>
                <a:gd name="T14" fmla="*/ 6 w 86"/>
                <a:gd name="T15" fmla="*/ 126 h 172"/>
                <a:gd name="T16" fmla="*/ 2 w 86"/>
                <a:gd name="T17" fmla="*/ 110 h 172"/>
                <a:gd name="T18" fmla="*/ 0 w 86"/>
                <a:gd name="T19" fmla="*/ 96 h 172"/>
                <a:gd name="T20" fmla="*/ 0 w 86"/>
                <a:gd name="T21" fmla="*/ 96 h 172"/>
                <a:gd name="T22" fmla="*/ 2 w 86"/>
                <a:gd name="T23" fmla="*/ 76 h 172"/>
                <a:gd name="T24" fmla="*/ 8 w 86"/>
                <a:gd name="T25" fmla="*/ 58 h 172"/>
                <a:gd name="T26" fmla="*/ 14 w 86"/>
                <a:gd name="T27" fmla="*/ 42 h 172"/>
                <a:gd name="T28" fmla="*/ 22 w 86"/>
                <a:gd name="T29" fmla="*/ 30 h 172"/>
                <a:gd name="T30" fmla="*/ 30 w 86"/>
                <a:gd name="T31" fmla="*/ 18 h 172"/>
                <a:gd name="T32" fmla="*/ 36 w 86"/>
                <a:gd name="T33" fmla="*/ 12 h 172"/>
                <a:gd name="T34" fmla="*/ 44 w 86"/>
                <a:gd name="T35" fmla="*/ 4 h 172"/>
                <a:gd name="T36" fmla="*/ 50 w 86"/>
                <a:gd name="T37" fmla="*/ 0 h 172"/>
                <a:gd name="T38" fmla="*/ 56 w 86"/>
                <a:gd name="T39" fmla="*/ 4 h 172"/>
                <a:gd name="T40" fmla="*/ 56 w 86"/>
                <a:gd name="T41" fmla="*/ 4 h 172"/>
                <a:gd name="T42" fmla="*/ 64 w 86"/>
                <a:gd name="T43" fmla="*/ 12 h 172"/>
                <a:gd name="T44" fmla="*/ 72 w 86"/>
                <a:gd name="T45" fmla="*/ 22 h 172"/>
                <a:gd name="T46" fmla="*/ 80 w 86"/>
                <a:gd name="T47" fmla="*/ 34 h 172"/>
                <a:gd name="T48" fmla="*/ 86 w 86"/>
                <a:gd name="T49" fmla="*/ 42 h 172"/>
                <a:gd name="T50" fmla="*/ 70 w 86"/>
                <a:gd name="T51" fmla="*/ 52 h 172"/>
                <a:gd name="T52" fmla="*/ 66 w 86"/>
                <a:gd name="T53" fmla="*/ 44 h 172"/>
                <a:gd name="T54" fmla="*/ 66 w 86"/>
                <a:gd name="T55" fmla="*/ 44 h 172"/>
                <a:gd name="T56" fmla="*/ 56 w 86"/>
                <a:gd name="T57" fmla="*/ 32 h 172"/>
                <a:gd name="T58" fmla="*/ 50 w 86"/>
                <a:gd name="T59" fmla="*/ 24 h 172"/>
                <a:gd name="T60" fmla="*/ 50 w 86"/>
                <a:gd name="T61" fmla="*/ 24 h 172"/>
                <a:gd name="T62" fmla="*/ 40 w 86"/>
                <a:gd name="T63" fmla="*/ 34 h 172"/>
                <a:gd name="T64" fmla="*/ 30 w 86"/>
                <a:gd name="T65" fmla="*/ 50 h 172"/>
                <a:gd name="T66" fmla="*/ 26 w 86"/>
                <a:gd name="T67" fmla="*/ 60 h 172"/>
                <a:gd name="T68" fmla="*/ 22 w 86"/>
                <a:gd name="T69" fmla="*/ 70 h 172"/>
                <a:gd name="T70" fmla="*/ 20 w 86"/>
                <a:gd name="T71" fmla="*/ 82 h 172"/>
                <a:gd name="T72" fmla="*/ 18 w 86"/>
                <a:gd name="T73" fmla="*/ 96 h 172"/>
                <a:gd name="T74" fmla="*/ 18 w 86"/>
                <a:gd name="T75" fmla="*/ 96 h 172"/>
                <a:gd name="T76" fmla="*/ 20 w 86"/>
                <a:gd name="T77" fmla="*/ 108 h 172"/>
                <a:gd name="T78" fmla="*/ 22 w 86"/>
                <a:gd name="T79" fmla="*/ 120 h 172"/>
                <a:gd name="T80" fmla="*/ 26 w 86"/>
                <a:gd name="T81" fmla="*/ 130 h 172"/>
                <a:gd name="T82" fmla="*/ 32 w 86"/>
                <a:gd name="T83" fmla="*/ 138 h 172"/>
                <a:gd name="T84" fmla="*/ 42 w 86"/>
                <a:gd name="T85" fmla="*/ 150 h 172"/>
                <a:gd name="T86" fmla="*/ 50 w 86"/>
                <a:gd name="T87" fmla="*/ 154 h 172"/>
                <a:gd name="T88" fmla="*/ 50 w 86"/>
                <a:gd name="T89" fmla="*/ 154 h 172"/>
                <a:gd name="T90" fmla="*/ 54 w 86"/>
                <a:gd name="T91" fmla="*/ 152 h 172"/>
                <a:gd name="T92" fmla="*/ 64 w 86"/>
                <a:gd name="T93" fmla="*/ 142 h 172"/>
                <a:gd name="T94" fmla="*/ 70 w 86"/>
                <a:gd name="T95" fmla="*/ 134 h 172"/>
                <a:gd name="T96" fmla="*/ 84 w 86"/>
                <a:gd name="T97" fmla="*/ 144 h 172"/>
                <a:gd name="T98" fmla="*/ 80 w 86"/>
                <a:gd name="T99" fmla="*/ 152 h 172"/>
                <a:gd name="T100" fmla="*/ 80 w 86"/>
                <a:gd name="T101" fmla="*/ 152 h 172"/>
                <a:gd name="T102" fmla="*/ 72 w 86"/>
                <a:gd name="T103" fmla="*/ 160 h 172"/>
                <a:gd name="T104" fmla="*/ 64 w 86"/>
                <a:gd name="T105" fmla="*/ 166 h 172"/>
                <a:gd name="T106" fmla="*/ 56 w 86"/>
                <a:gd name="T107" fmla="*/ 170 h 172"/>
                <a:gd name="T108" fmla="*/ 50 w 86"/>
                <a:gd name="T109" fmla="*/ 172 h 172"/>
                <a:gd name="T110" fmla="*/ 50 w 86"/>
                <a:gd name="T111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6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4" y="12"/>
                  </a:lnTo>
                  <a:lnTo>
                    <a:pt x="72" y="22"/>
                  </a:lnTo>
                  <a:lnTo>
                    <a:pt x="80" y="34"/>
                  </a:lnTo>
                  <a:lnTo>
                    <a:pt x="86" y="42"/>
                  </a:lnTo>
                  <a:lnTo>
                    <a:pt x="70" y="52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56" y="32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4" y="152"/>
                  </a:lnTo>
                  <a:lnTo>
                    <a:pt x="64" y="142"/>
                  </a:lnTo>
                  <a:lnTo>
                    <a:pt x="70" y="134"/>
                  </a:lnTo>
                  <a:lnTo>
                    <a:pt x="84" y="144"/>
                  </a:lnTo>
                  <a:lnTo>
                    <a:pt x="80" y="152"/>
                  </a:lnTo>
                  <a:lnTo>
                    <a:pt x="80" y="152"/>
                  </a:lnTo>
                  <a:lnTo>
                    <a:pt x="72" y="160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3" name="Rectangle 98">
              <a:extLst>
                <a:ext uri="{FF2B5EF4-FFF2-40B4-BE49-F238E27FC236}">
                  <a16:creationId xmlns:a16="http://schemas.microsoft.com/office/drawing/2014/main" id="{0C5B3CB9-3500-986E-D091-D5C32BCA7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786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4" name="Freeform 99">
              <a:extLst>
                <a:ext uri="{FF2B5EF4-FFF2-40B4-BE49-F238E27FC236}">
                  <a16:creationId xmlns:a16="http://schemas.microsoft.com/office/drawing/2014/main" id="{86367A91-FB52-B5CB-E22C-2BEF28E2AB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16913" y="5561013"/>
              <a:ext cx="155575" cy="273050"/>
            </a:xfrm>
            <a:custGeom>
              <a:avLst/>
              <a:gdLst>
                <a:gd name="T0" fmla="*/ 50 w 98"/>
                <a:gd name="T1" fmla="*/ 172 h 172"/>
                <a:gd name="T2" fmla="*/ 34 w 98"/>
                <a:gd name="T3" fmla="*/ 166 h 172"/>
                <a:gd name="T4" fmla="*/ 18 w 98"/>
                <a:gd name="T5" fmla="*/ 150 h 172"/>
                <a:gd name="T6" fmla="*/ 6 w 98"/>
                <a:gd name="T7" fmla="*/ 126 h 172"/>
                <a:gd name="T8" fmla="*/ 0 w 98"/>
                <a:gd name="T9" fmla="*/ 96 h 172"/>
                <a:gd name="T10" fmla="*/ 2 w 98"/>
                <a:gd name="T11" fmla="*/ 76 h 172"/>
                <a:gd name="T12" fmla="*/ 14 w 98"/>
                <a:gd name="T13" fmla="*/ 42 h 172"/>
                <a:gd name="T14" fmla="*/ 30 w 98"/>
                <a:gd name="T15" fmla="*/ 18 h 172"/>
                <a:gd name="T16" fmla="*/ 44 w 98"/>
                <a:gd name="T17" fmla="*/ 4 h 172"/>
                <a:gd name="T18" fmla="*/ 56 w 98"/>
                <a:gd name="T19" fmla="*/ 4 h 172"/>
                <a:gd name="T20" fmla="*/ 62 w 98"/>
                <a:gd name="T21" fmla="*/ 12 h 172"/>
                <a:gd name="T22" fmla="*/ 78 w 98"/>
                <a:gd name="T23" fmla="*/ 30 h 172"/>
                <a:gd name="T24" fmla="*/ 92 w 98"/>
                <a:gd name="T25" fmla="*/ 58 h 172"/>
                <a:gd name="T26" fmla="*/ 98 w 98"/>
                <a:gd name="T27" fmla="*/ 96 h 172"/>
                <a:gd name="T28" fmla="*/ 96 w 98"/>
                <a:gd name="T29" fmla="*/ 110 h 172"/>
                <a:gd name="T30" fmla="*/ 88 w 98"/>
                <a:gd name="T31" fmla="*/ 138 h 172"/>
                <a:gd name="T32" fmla="*/ 74 w 98"/>
                <a:gd name="T33" fmla="*/ 158 h 172"/>
                <a:gd name="T34" fmla="*/ 56 w 98"/>
                <a:gd name="T35" fmla="*/ 170 h 172"/>
                <a:gd name="T36" fmla="*/ 50 w 98"/>
                <a:gd name="T37" fmla="*/ 172 h 172"/>
                <a:gd name="T38" fmla="*/ 50 w 98"/>
                <a:gd name="T39" fmla="*/ 24 h 172"/>
                <a:gd name="T40" fmla="*/ 30 w 98"/>
                <a:gd name="T41" fmla="*/ 50 h 172"/>
                <a:gd name="T42" fmla="*/ 22 w 98"/>
                <a:gd name="T43" fmla="*/ 70 h 172"/>
                <a:gd name="T44" fmla="*/ 18 w 98"/>
                <a:gd name="T45" fmla="*/ 96 h 172"/>
                <a:gd name="T46" fmla="*/ 20 w 98"/>
                <a:gd name="T47" fmla="*/ 108 h 172"/>
                <a:gd name="T48" fmla="*/ 26 w 98"/>
                <a:gd name="T49" fmla="*/ 130 h 172"/>
                <a:gd name="T50" fmla="*/ 42 w 98"/>
                <a:gd name="T51" fmla="*/ 150 h 172"/>
                <a:gd name="T52" fmla="*/ 50 w 98"/>
                <a:gd name="T53" fmla="*/ 154 h 172"/>
                <a:gd name="T54" fmla="*/ 68 w 98"/>
                <a:gd name="T55" fmla="*/ 138 h 172"/>
                <a:gd name="T56" fmla="*/ 76 w 98"/>
                <a:gd name="T57" fmla="*/ 120 h 172"/>
                <a:gd name="T58" fmla="*/ 80 w 98"/>
                <a:gd name="T59" fmla="*/ 96 h 172"/>
                <a:gd name="T60" fmla="*/ 80 w 98"/>
                <a:gd name="T61" fmla="*/ 82 h 172"/>
                <a:gd name="T62" fmla="*/ 74 w 98"/>
                <a:gd name="T63" fmla="*/ 60 h 172"/>
                <a:gd name="T64" fmla="*/ 58 w 98"/>
                <a:gd name="T65" fmla="*/ 34 h 172"/>
                <a:gd name="T66" fmla="*/ 50 w 98"/>
                <a:gd name="T67" fmla="*/ 24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172">
                  <a:moveTo>
                    <a:pt x="50" y="172"/>
                  </a:moveTo>
                  <a:lnTo>
                    <a:pt x="50" y="172"/>
                  </a:lnTo>
                  <a:lnTo>
                    <a:pt x="42" y="170"/>
                  </a:lnTo>
                  <a:lnTo>
                    <a:pt x="34" y="166"/>
                  </a:lnTo>
                  <a:lnTo>
                    <a:pt x="26" y="158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26"/>
                  </a:lnTo>
                  <a:lnTo>
                    <a:pt x="2" y="110"/>
                  </a:lnTo>
                  <a:lnTo>
                    <a:pt x="0" y="96"/>
                  </a:lnTo>
                  <a:lnTo>
                    <a:pt x="0" y="96"/>
                  </a:lnTo>
                  <a:lnTo>
                    <a:pt x="2" y="76"/>
                  </a:lnTo>
                  <a:lnTo>
                    <a:pt x="8" y="58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4" y="4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62" y="12"/>
                  </a:lnTo>
                  <a:lnTo>
                    <a:pt x="70" y="18"/>
                  </a:lnTo>
                  <a:lnTo>
                    <a:pt x="78" y="30"/>
                  </a:lnTo>
                  <a:lnTo>
                    <a:pt x="84" y="42"/>
                  </a:lnTo>
                  <a:lnTo>
                    <a:pt x="92" y="58"/>
                  </a:lnTo>
                  <a:lnTo>
                    <a:pt x="96" y="76"/>
                  </a:lnTo>
                  <a:lnTo>
                    <a:pt x="98" y="96"/>
                  </a:lnTo>
                  <a:lnTo>
                    <a:pt x="98" y="96"/>
                  </a:lnTo>
                  <a:lnTo>
                    <a:pt x="96" y="110"/>
                  </a:lnTo>
                  <a:lnTo>
                    <a:pt x="94" y="126"/>
                  </a:lnTo>
                  <a:lnTo>
                    <a:pt x="88" y="138"/>
                  </a:lnTo>
                  <a:lnTo>
                    <a:pt x="80" y="150"/>
                  </a:lnTo>
                  <a:lnTo>
                    <a:pt x="74" y="158"/>
                  </a:lnTo>
                  <a:lnTo>
                    <a:pt x="64" y="166"/>
                  </a:lnTo>
                  <a:lnTo>
                    <a:pt x="56" y="170"/>
                  </a:lnTo>
                  <a:lnTo>
                    <a:pt x="50" y="172"/>
                  </a:lnTo>
                  <a:lnTo>
                    <a:pt x="50" y="172"/>
                  </a:lnTo>
                  <a:close/>
                  <a:moveTo>
                    <a:pt x="50" y="24"/>
                  </a:moveTo>
                  <a:lnTo>
                    <a:pt x="50" y="24"/>
                  </a:lnTo>
                  <a:lnTo>
                    <a:pt x="40" y="34"/>
                  </a:lnTo>
                  <a:lnTo>
                    <a:pt x="30" y="50"/>
                  </a:lnTo>
                  <a:lnTo>
                    <a:pt x="26" y="60"/>
                  </a:lnTo>
                  <a:lnTo>
                    <a:pt x="22" y="70"/>
                  </a:lnTo>
                  <a:lnTo>
                    <a:pt x="20" y="82"/>
                  </a:lnTo>
                  <a:lnTo>
                    <a:pt x="18" y="96"/>
                  </a:lnTo>
                  <a:lnTo>
                    <a:pt x="18" y="96"/>
                  </a:lnTo>
                  <a:lnTo>
                    <a:pt x="20" y="108"/>
                  </a:lnTo>
                  <a:lnTo>
                    <a:pt x="22" y="120"/>
                  </a:lnTo>
                  <a:lnTo>
                    <a:pt x="26" y="130"/>
                  </a:lnTo>
                  <a:lnTo>
                    <a:pt x="32" y="138"/>
                  </a:lnTo>
                  <a:lnTo>
                    <a:pt x="42" y="150"/>
                  </a:lnTo>
                  <a:lnTo>
                    <a:pt x="50" y="154"/>
                  </a:lnTo>
                  <a:lnTo>
                    <a:pt x="50" y="154"/>
                  </a:lnTo>
                  <a:lnTo>
                    <a:pt x="56" y="150"/>
                  </a:lnTo>
                  <a:lnTo>
                    <a:pt x="68" y="138"/>
                  </a:lnTo>
                  <a:lnTo>
                    <a:pt x="72" y="130"/>
                  </a:lnTo>
                  <a:lnTo>
                    <a:pt x="76" y="120"/>
                  </a:lnTo>
                  <a:lnTo>
                    <a:pt x="78" y="108"/>
                  </a:lnTo>
                  <a:lnTo>
                    <a:pt x="80" y="96"/>
                  </a:lnTo>
                  <a:lnTo>
                    <a:pt x="80" y="96"/>
                  </a:lnTo>
                  <a:lnTo>
                    <a:pt x="80" y="82"/>
                  </a:lnTo>
                  <a:lnTo>
                    <a:pt x="76" y="70"/>
                  </a:lnTo>
                  <a:lnTo>
                    <a:pt x="74" y="60"/>
                  </a:lnTo>
                  <a:lnTo>
                    <a:pt x="68" y="50"/>
                  </a:lnTo>
                  <a:lnTo>
                    <a:pt x="58" y="34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  <p:sp>
          <p:nvSpPr>
            <p:cNvPr id="135" name="Rectangle 100">
              <a:extLst>
                <a:ext uri="{FF2B5EF4-FFF2-40B4-BE49-F238E27FC236}">
                  <a16:creationId xmlns:a16="http://schemas.microsoft.com/office/drawing/2014/main" id="{21F58307-BB5E-9868-0774-B9223AF99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413" y="5805488"/>
              <a:ext cx="28575" cy="158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YInterstate Light"/>
              </a:endParaRPr>
            </a:p>
          </p:txBody>
        </p: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2997F5B-327D-027A-C229-9E6B9C19F0A1}"/>
              </a:ext>
            </a:extLst>
          </p:cNvPr>
          <p:cNvSpPr txBox="1"/>
          <p:nvPr/>
        </p:nvSpPr>
        <p:spPr>
          <a:xfrm>
            <a:off x="1621275" y="4371841"/>
            <a:ext cx="1060412" cy="507831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Infrastructure and Regeneration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E7E84166-AA1F-CA21-D503-AB7F7F604E8B}"/>
              </a:ext>
            </a:extLst>
          </p:cNvPr>
          <p:cNvSpPr txBox="1"/>
          <p:nvPr/>
        </p:nvSpPr>
        <p:spPr>
          <a:xfrm>
            <a:off x="1545380" y="5616100"/>
            <a:ext cx="1229275" cy="350865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Liveability and Experience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B422BAF-0ECF-5A64-B36F-231562F7DABA}"/>
              </a:ext>
            </a:extLst>
          </p:cNvPr>
          <p:cNvSpPr/>
          <p:nvPr/>
        </p:nvSpPr>
        <p:spPr>
          <a:xfrm>
            <a:off x="2871381" y="1516491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1B6F783-394A-DE9C-56B4-A92FF76B8FAF}"/>
              </a:ext>
            </a:extLst>
          </p:cNvPr>
          <p:cNvSpPr/>
          <p:nvPr/>
        </p:nvSpPr>
        <p:spPr>
          <a:xfrm>
            <a:off x="7619071" y="1518953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DFF0EF30-2676-6077-C462-AA13BE36C3AE}"/>
              </a:ext>
            </a:extLst>
          </p:cNvPr>
          <p:cNvSpPr/>
          <p:nvPr/>
        </p:nvSpPr>
        <p:spPr>
          <a:xfrm>
            <a:off x="5256070" y="1516491"/>
            <a:ext cx="2304000" cy="10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 anchorCtr="0"/>
          <a:lstStyle/>
          <a:p>
            <a:pPr algn="ctr"/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2" name="Graphic 151" descr="Employee badge with solid fill">
            <a:extLst>
              <a:ext uri="{FF2B5EF4-FFF2-40B4-BE49-F238E27FC236}">
                <a16:creationId xmlns:a16="http://schemas.microsoft.com/office/drawing/2014/main" id="{5C6E409E-B71F-36CA-E002-88DC159DD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1538" y="1971941"/>
            <a:ext cx="624550" cy="624550"/>
          </a:xfrm>
          <a:prstGeom prst="rect">
            <a:avLst/>
          </a:prstGeom>
        </p:spPr>
      </p:pic>
      <p:sp>
        <p:nvSpPr>
          <p:cNvPr id="153" name="TextBox 152">
            <a:extLst>
              <a:ext uri="{FF2B5EF4-FFF2-40B4-BE49-F238E27FC236}">
                <a16:creationId xmlns:a16="http://schemas.microsoft.com/office/drawing/2014/main" id="{1D91A203-9BA9-3FF6-5FA6-1B283B9304C1}"/>
              </a:ext>
            </a:extLst>
          </p:cNvPr>
          <p:cNvSpPr txBox="1"/>
          <p:nvPr/>
        </p:nvSpPr>
        <p:spPr>
          <a:xfrm>
            <a:off x="2724494" y="1565502"/>
            <a:ext cx="259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1: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Cultivate meaningful employment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F715A95-06FE-8802-07FD-1B13A415A3E4}"/>
              </a:ext>
            </a:extLst>
          </p:cNvPr>
          <p:cNvSpPr txBox="1"/>
          <p:nvPr/>
        </p:nvSpPr>
        <p:spPr>
          <a:xfrm>
            <a:off x="5067521" y="1559988"/>
            <a:ext cx="259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2: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Raise educational attainment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9E881A0-5CF2-92B3-A0F7-C154A67B2CFB}"/>
              </a:ext>
            </a:extLst>
          </p:cNvPr>
          <p:cNvSpPr txBox="1"/>
          <p:nvPr/>
        </p:nvSpPr>
        <p:spPr>
          <a:xfrm>
            <a:off x="7742106" y="1534603"/>
            <a:ext cx="2057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3: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Enhance employment productivity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684FD643-EF57-9106-18BD-DE74E4679142}"/>
              </a:ext>
            </a:extLst>
          </p:cNvPr>
          <p:cNvSpPr txBox="1"/>
          <p:nvPr/>
        </p:nvSpPr>
        <p:spPr>
          <a:xfrm>
            <a:off x="2667740" y="2695326"/>
            <a:ext cx="259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4: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Accelerate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emerging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 sectors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09C099DB-8C5B-EA32-F59B-DC72020F9EF5}"/>
              </a:ext>
            </a:extLst>
          </p:cNvPr>
          <p:cNvSpPr txBox="1"/>
          <p:nvPr/>
        </p:nvSpPr>
        <p:spPr>
          <a:xfrm>
            <a:off x="5005899" y="2734715"/>
            <a:ext cx="259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5: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Nurture existing businesses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0FAA8683-3E98-BF80-14D9-B4912A8B238F}"/>
              </a:ext>
            </a:extLst>
          </p:cNvPr>
          <p:cNvSpPr txBox="1"/>
          <p:nvPr/>
        </p:nvSpPr>
        <p:spPr>
          <a:xfrm>
            <a:off x="7359972" y="2730351"/>
            <a:ext cx="2597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6: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Attract new </a:t>
            </a:r>
          </a:p>
          <a:p>
            <a:pPr algn="ctr"/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enterprise investment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F49503F7-4017-1B46-5173-4207F1CD1596}"/>
              </a:ext>
            </a:extLst>
          </p:cNvPr>
          <p:cNvSpPr txBox="1"/>
          <p:nvPr/>
        </p:nvSpPr>
        <p:spPr>
          <a:xfrm>
            <a:off x="2774655" y="3845591"/>
            <a:ext cx="2597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7: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Drive housing </a:t>
            </a:r>
          </a:p>
          <a:p>
            <a:pPr algn="ctr"/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</a:p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730FD6C-8E14-3E5C-199A-B0D66BD3E537}"/>
              </a:ext>
            </a:extLst>
          </p:cNvPr>
          <p:cNvSpPr txBox="1"/>
          <p:nvPr/>
        </p:nvSpPr>
        <p:spPr>
          <a:xfrm>
            <a:off x="5313703" y="3838195"/>
            <a:ext cx="2304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8: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Heartbeat of the East Midlands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8FE445A-C1FB-A67E-4331-82CA08AE7C84}"/>
              </a:ext>
            </a:extLst>
          </p:cNvPr>
          <p:cNvSpPr txBox="1"/>
          <p:nvPr/>
        </p:nvSpPr>
        <p:spPr>
          <a:xfrm>
            <a:off x="7622702" y="3851186"/>
            <a:ext cx="2197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9: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Enhance connectivity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B39B18CD-501C-2D43-394D-2F7D26927BA2}"/>
              </a:ext>
            </a:extLst>
          </p:cNvPr>
          <p:cNvSpPr txBox="1"/>
          <p:nvPr/>
        </p:nvSpPr>
        <p:spPr>
          <a:xfrm>
            <a:off x="2878054" y="5052478"/>
            <a:ext cx="2356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Priority 10: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Identify &amp; champion prime regeneration sites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039424B-A21A-CC19-77EA-CFFC69B6473C}"/>
              </a:ext>
            </a:extLst>
          </p:cNvPr>
          <p:cNvSpPr txBox="1"/>
          <p:nvPr/>
        </p:nvSpPr>
        <p:spPr>
          <a:xfrm>
            <a:off x="5197704" y="5007974"/>
            <a:ext cx="242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11: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Flourishing City Centre and Neighbourhoods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380810C1-DF80-0FC6-7D52-9FEB80F1BAC2}"/>
              </a:ext>
            </a:extLst>
          </p:cNvPr>
          <p:cNvSpPr txBox="1"/>
          <p:nvPr/>
        </p:nvSpPr>
        <p:spPr>
          <a:xfrm>
            <a:off x="7625483" y="5045361"/>
            <a:ext cx="2296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Priority 12: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Co-ordinate the visitor offer</a:t>
            </a:r>
          </a:p>
        </p:txBody>
      </p:sp>
      <p:pic>
        <p:nvPicPr>
          <p:cNvPr id="165" name="Graphic 164" descr="Excellent with solid fill">
            <a:extLst>
              <a:ext uri="{FF2B5EF4-FFF2-40B4-BE49-F238E27FC236}">
                <a16:creationId xmlns:a16="http://schemas.microsoft.com/office/drawing/2014/main" id="{AB9B5C5F-2142-EA1A-FF94-D7198F8724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94113" y="1968577"/>
            <a:ext cx="627914" cy="627914"/>
          </a:xfrm>
          <a:prstGeom prst="rect">
            <a:avLst/>
          </a:prstGeom>
        </p:spPr>
      </p:pic>
      <p:pic>
        <p:nvPicPr>
          <p:cNvPr id="166" name="Graphic 165" descr="Bar graph with upward trend with solid fill">
            <a:extLst>
              <a:ext uri="{FF2B5EF4-FFF2-40B4-BE49-F238E27FC236}">
                <a16:creationId xmlns:a16="http://schemas.microsoft.com/office/drawing/2014/main" id="{2949AB07-CA0A-F363-26A4-CFE549F8F4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96520" y="1993137"/>
            <a:ext cx="612000" cy="612000"/>
          </a:xfrm>
          <a:prstGeom prst="rect">
            <a:avLst/>
          </a:prstGeom>
        </p:spPr>
      </p:pic>
      <p:pic>
        <p:nvPicPr>
          <p:cNvPr id="167" name="Graphic 166" descr="Plant outline">
            <a:extLst>
              <a:ext uri="{FF2B5EF4-FFF2-40B4-BE49-F238E27FC236}">
                <a16:creationId xmlns:a16="http://schemas.microsoft.com/office/drawing/2014/main" id="{7E0C34FE-6669-BF49-D305-D20054DD4A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69027" y="3103423"/>
            <a:ext cx="612000" cy="612000"/>
          </a:xfrm>
          <a:prstGeom prst="rect">
            <a:avLst/>
          </a:prstGeom>
        </p:spPr>
      </p:pic>
      <p:pic>
        <p:nvPicPr>
          <p:cNvPr id="168" name="Graphic 167" descr="Handshake outline">
            <a:extLst>
              <a:ext uri="{FF2B5EF4-FFF2-40B4-BE49-F238E27FC236}">
                <a16:creationId xmlns:a16="http://schemas.microsoft.com/office/drawing/2014/main" id="{D6A67311-74A7-E369-583C-ABC6A4910B1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006743" y="3163035"/>
            <a:ext cx="612000" cy="612000"/>
          </a:xfrm>
          <a:prstGeom prst="rect">
            <a:avLst/>
          </a:prstGeom>
        </p:spPr>
      </p:pic>
      <p:pic>
        <p:nvPicPr>
          <p:cNvPr id="169" name="Graphic 168" descr="Coins with solid fill">
            <a:extLst>
              <a:ext uri="{FF2B5EF4-FFF2-40B4-BE49-F238E27FC236}">
                <a16:creationId xmlns:a16="http://schemas.microsoft.com/office/drawing/2014/main" id="{FDD52AF7-28F4-525A-940C-889A128B84F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415408" y="3149951"/>
            <a:ext cx="612000" cy="612000"/>
          </a:xfrm>
          <a:prstGeom prst="rect">
            <a:avLst/>
          </a:prstGeom>
        </p:spPr>
      </p:pic>
      <p:pic>
        <p:nvPicPr>
          <p:cNvPr id="171" name="Graphic 170" descr="Renovation (House With Sparkles) with solid fill">
            <a:extLst>
              <a:ext uri="{FF2B5EF4-FFF2-40B4-BE49-F238E27FC236}">
                <a16:creationId xmlns:a16="http://schemas.microsoft.com/office/drawing/2014/main" id="{80DFC163-46A1-FEC4-00C7-2CC4B54EC3E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789879" y="4241843"/>
            <a:ext cx="612000" cy="612000"/>
          </a:xfrm>
          <a:prstGeom prst="rect">
            <a:avLst/>
          </a:prstGeom>
        </p:spPr>
      </p:pic>
      <p:pic>
        <p:nvPicPr>
          <p:cNvPr id="173" name="Graphic 172" descr="Architecture with solid fill">
            <a:extLst>
              <a:ext uri="{FF2B5EF4-FFF2-40B4-BE49-F238E27FC236}">
                <a16:creationId xmlns:a16="http://schemas.microsoft.com/office/drawing/2014/main" id="{E84E3F3C-2EFA-A87D-C6EC-F4DF72D16D3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152233" y="5435610"/>
            <a:ext cx="612000" cy="612000"/>
          </a:xfrm>
          <a:prstGeom prst="rect">
            <a:avLst/>
          </a:prstGeom>
        </p:spPr>
      </p:pic>
      <p:pic>
        <p:nvPicPr>
          <p:cNvPr id="174" name="Graphic 173" descr="Backpack with solid fill">
            <a:extLst>
              <a:ext uri="{FF2B5EF4-FFF2-40B4-BE49-F238E27FC236}">
                <a16:creationId xmlns:a16="http://schemas.microsoft.com/office/drawing/2014/main" id="{A11E667D-6A19-5BD1-3742-0999C66B28E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415407" y="5450289"/>
            <a:ext cx="612000" cy="612000"/>
          </a:xfrm>
          <a:prstGeom prst="rect">
            <a:avLst/>
          </a:prstGeom>
        </p:spPr>
      </p:pic>
      <p:pic>
        <p:nvPicPr>
          <p:cNvPr id="176" name="Graphic 175" descr="City with solid fill">
            <a:extLst>
              <a:ext uri="{FF2B5EF4-FFF2-40B4-BE49-F238E27FC236}">
                <a16:creationId xmlns:a16="http://schemas.microsoft.com/office/drawing/2014/main" id="{C9041D3E-2BBB-FC98-F647-C57E7B6C99F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734277" y="5485532"/>
            <a:ext cx="612000" cy="612000"/>
          </a:xfrm>
          <a:prstGeom prst="rect">
            <a:avLst/>
          </a:prstGeom>
        </p:spPr>
      </p:pic>
      <p:pic>
        <p:nvPicPr>
          <p:cNvPr id="178" name="Graphic 177" descr="Heart with pulse with solid fill">
            <a:extLst>
              <a:ext uri="{FF2B5EF4-FFF2-40B4-BE49-F238E27FC236}">
                <a16:creationId xmlns:a16="http://schemas.microsoft.com/office/drawing/2014/main" id="{F98D9F72-20F4-2509-B84D-F655F37BAD1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152848" y="4257110"/>
            <a:ext cx="586937" cy="586937"/>
          </a:xfrm>
          <a:prstGeom prst="rect">
            <a:avLst/>
          </a:prstGeom>
        </p:spPr>
      </p:pic>
      <p:pic>
        <p:nvPicPr>
          <p:cNvPr id="180" name="Graphic 179" descr="Dance with solid fill">
            <a:extLst>
              <a:ext uri="{FF2B5EF4-FFF2-40B4-BE49-F238E27FC236}">
                <a16:creationId xmlns:a16="http://schemas.microsoft.com/office/drawing/2014/main" id="{37DA2887-71D5-66AB-A0DE-932078A8B9F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817995" y="5044772"/>
            <a:ext cx="612000" cy="612000"/>
          </a:xfrm>
          <a:prstGeom prst="rect">
            <a:avLst/>
          </a:prstGeom>
        </p:spPr>
      </p:pic>
      <p:pic>
        <p:nvPicPr>
          <p:cNvPr id="188" name="Graphic 187" descr="Connected with solid fill">
            <a:extLst>
              <a:ext uri="{FF2B5EF4-FFF2-40B4-BE49-F238E27FC236}">
                <a16:creationId xmlns:a16="http://schemas.microsoft.com/office/drawing/2014/main" id="{5660BFD2-787C-6E90-217D-2350D07A482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8496520" y="4200022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43E27-0BE6-62EE-AD6F-B481B047EA99}"/>
              </a:ext>
            </a:extLst>
          </p:cNvPr>
          <p:cNvCxnSpPr>
            <a:cxnSpLocks/>
          </p:cNvCxnSpPr>
          <p:nvPr/>
        </p:nvCxnSpPr>
        <p:spPr>
          <a:xfrm>
            <a:off x="0" y="924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CC5801-A3AE-A607-A502-EC1057780F8F}"/>
              </a:ext>
            </a:extLst>
          </p:cNvPr>
          <p:cNvSpPr txBox="1"/>
          <p:nvPr/>
        </p:nvSpPr>
        <p:spPr>
          <a:xfrm>
            <a:off x="260777" y="239520"/>
            <a:ext cx="11174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questions (2/4) – Strategic Vision and Priorities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F708E5-80BB-4900-9B78-74929E387392}"/>
              </a:ext>
            </a:extLst>
          </p:cNvPr>
          <p:cNvSpPr txBox="1"/>
          <p:nvPr/>
        </p:nvSpPr>
        <p:spPr>
          <a:xfrm>
            <a:off x="250004" y="1273996"/>
            <a:ext cx="11691991" cy="418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Strategic Vision and Priorities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what extent do you agree with the Vision for Nottingham?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AutoNum type="arabicPeriod" startAt="2"/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the four economic themes the right areas to focus on to grow the Nottingham economy?</a:t>
            </a:r>
          </a:p>
          <a:p>
            <a:pPr lvl="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07000"/>
              </a:lnSpc>
            </a:pP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  Do you have any further evidence to contribute to the description of the theme areas?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12148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A8A72C5050E542828AAE794B30BF22" ma:contentTypeVersion="5" ma:contentTypeDescription="Create a new document." ma:contentTypeScope="" ma:versionID="884ed5000377890901bb335900f86bf2">
  <xsd:schema xmlns:xsd="http://www.w3.org/2001/XMLSchema" xmlns:xs="http://www.w3.org/2001/XMLSchema" xmlns:p="http://schemas.microsoft.com/office/2006/metadata/properties" xmlns:ns2="d8e8d9a5-ab6d-48b5-8c90-cae3859ae700" xmlns:ns3="035aafbb-361d-4322-b507-a690fd6afb48" targetNamespace="http://schemas.microsoft.com/office/2006/metadata/properties" ma:root="true" ma:fieldsID="428b4efa1332acfe06ae7f344065dbcf" ns2:_="" ns3:_="">
    <xsd:import namespace="d8e8d9a5-ab6d-48b5-8c90-cae3859ae700"/>
    <xsd:import namespace="035aafbb-361d-4322-b507-a690fd6afb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e8d9a5-ab6d-48b5-8c90-cae3859ae7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5aafbb-361d-4322-b507-a690fd6afb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CC7A39-E158-42C3-B88D-28F79CF2F0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39F232-F099-4772-8F03-100C73A4B30A}">
  <ds:schemaRefs>
    <ds:schemaRef ds:uri="http://www.w3.org/XML/1998/namespace"/>
    <ds:schemaRef ds:uri="035aafbb-361d-4322-b507-a690fd6afb48"/>
    <ds:schemaRef ds:uri="http://schemas.microsoft.com/office/2006/documentManagement/types"/>
    <ds:schemaRef ds:uri="d8e8d9a5-ab6d-48b5-8c90-cae3859ae70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76873B-F360-4FFE-8124-A26EB6F16CE2}">
  <ds:schemaRefs>
    <ds:schemaRef ds:uri="035aafbb-361d-4322-b507-a690fd6afb48"/>
    <ds:schemaRef ds:uri="d8e8d9a5-ab6d-48b5-8c90-cae3859ae7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3339</TotalTime>
  <Words>1683</Words>
  <Application>Microsoft Office PowerPoint</Application>
  <PresentationFormat>Widescreen</PresentationFormat>
  <Paragraphs>204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EYInterstate Light</vt:lpstr>
      <vt:lpstr>Wingdings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Journal Process</dc:title>
  <dc:creator>Neil Burton</dc:creator>
  <cp:lastModifiedBy>Christopher Pook</cp:lastModifiedBy>
  <cp:revision>3</cp:revision>
  <dcterms:created xsi:type="dcterms:W3CDTF">2018-08-20T08:49:06Z</dcterms:created>
  <dcterms:modified xsi:type="dcterms:W3CDTF">2024-02-08T10:06:59Z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0x01010096A8A72C5050E542828AAE794B30BF22</vt:lpwstr>
  </property>
</Properties>
</file>